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1286" r:id="rId5"/>
    <p:sldId id="301" r:id="rId6"/>
    <p:sldId id="1269" r:id="rId7"/>
    <p:sldId id="1292" r:id="rId8"/>
    <p:sldId id="1284" r:id="rId9"/>
    <p:sldId id="1303" r:id="rId10"/>
    <p:sldId id="1304" r:id="rId11"/>
    <p:sldId id="1289" r:id="rId12"/>
    <p:sldId id="1293" r:id="rId13"/>
    <p:sldId id="1294" r:id="rId14"/>
    <p:sldId id="1295" r:id="rId15"/>
    <p:sldId id="1297" r:id="rId16"/>
    <p:sldId id="1298" r:id="rId17"/>
    <p:sldId id="1299" r:id="rId18"/>
    <p:sldId id="1300" r:id="rId19"/>
    <p:sldId id="1301" r:id="rId20"/>
    <p:sldId id="1302" r:id="rId21"/>
    <p:sldId id="1306" r:id="rId22"/>
    <p:sldId id="1305" r:id="rId23"/>
    <p:sldId id="1290" r:id="rId24"/>
    <p:sldId id="1221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49" userDrawn="1">
          <p15:clr>
            <a:srgbClr val="A4A3A4"/>
          </p15:clr>
        </p15:guide>
        <p15:guide id="2" pos="3727" userDrawn="1">
          <p15:clr>
            <a:srgbClr val="A4A3A4"/>
          </p15:clr>
        </p15:guide>
        <p15:guide id="3" orient="horz" pos="4020" userDrawn="1">
          <p15:clr>
            <a:srgbClr val="A4A3A4"/>
          </p15:clr>
        </p15:guide>
        <p15:guide id="4" pos="1890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pos="2139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5541" userDrawn="1">
          <p15:clr>
            <a:srgbClr val="A4A3A4"/>
          </p15:clr>
        </p15:guide>
        <p15:guide id="9" pos="5790" userDrawn="1">
          <p15:clr>
            <a:srgbClr val="A4A3A4"/>
          </p15:clr>
        </p15:guide>
        <p15:guide id="10" pos="73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Steinmann" initials="TS" lastIdx="1" clrIdx="0">
    <p:extLst>
      <p:ext uri="{19B8F6BF-5375-455C-9EA6-DF929625EA0E}">
        <p15:presenceInfo xmlns:p15="http://schemas.microsoft.com/office/powerpoint/2012/main" userId="S::thomas.steinmann@pta.eu::c5583c1b-467f-45a3-83ea-b359022c85ca" providerId="AD"/>
      </p:ext>
    </p:extLst>
  </p:cmAuthor>
  <p:cmAuthor id="2" name="Gunter Dubrau" initials="GD" lastIdx="13" clrIdx="1">
    <p:extLst>
      <p:ext uri="{19B8F6BF-5375-455C-9EA6-DF929625EA0E}">
        <p15:presenceInfo xmlns:p15="http://schemas.microsoft.com/office/powerpoint/2012/main" userId="S::gunter.dubrau@pta.de::91c9349c-8c5f-4106-bcb4-1f90c24788de" providerId="AD"/>
      </p:ext>
    </p:extLst>
  </p:cmAuthor>
  <p:cmAuthor id="3" name="Thomas Steinmann" initials="TS [2]" lastIdx="5" clrIdx="2">
    <p:extLst>
      <p:ext uri="{19B8F6BF-5375-455C-9EA6-DF929625EA0E}">
        <p15:presenceInfo xmlns:p15="http://schemas.microsoft.com/office/powerpoint/2012/main" userId="S-1-5-21-1417001333-1614895754-725345543-21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CCFFCC"/>
    <a:srgbClr val="BEE5FF"/>
    <a:srgbClr val="F6005E"/>
    <a:srgbClr val="BCE292"/>
    <a:srgbClr val="E2E2E2"/>
    <a:srgbClr val="FF6DAF"/>
    <a:srgbClr val="00F29C"/>
    <a:srgbClr val="6B6B6B"/>
    <a:srgbClr val="8E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2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>
        <p:guide orient="horz" pos="1049"/>
        <p:guide pos="3727"/>
        <p:guide orient="horz" pos="4020"/>
        <p:guide pos="1890"/>
        <p:guide pos="302"/>
        <p:guide pos="2139"/>
        <p:guide pos="3953"/>
        <p:guide pos="5541"/>
        <p:guide pos="5790"/>
        <p:guide pos="737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26" y="41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9ADE6A-3166-476D-9AE3-DD22170CEE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872716" y="8789985"/>
            <a:ext cx="5508612" cy="1384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endParaRPr lang="en-US" sz="900">
              <a:solidFill>
                <a:schemeClr val="accent4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BBB2E1-D601-4688-B9C2-BFF59FCA9C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76672" y="8789985"/>
            <a:ext cx="252028" cy="1384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pPr algn="l"/>
            <a:fld id="{B946A726-3560-4674-8880-C829E231F3F9}" type="slidenum">
              <a:rPr lang="en-US" sz="900" smtClean="0">
                <a:solidFill>
                  <a:schemeClr val="accent4"/>
                </a:solidFill>
              </a:rPr>
              <a:pPr algn="l"/>
              <a:t>‹Nr.›</a:t>
            </a:fld>
            <a:endParaRPr lang="en-US" sz="900">
              <a:solidFill>
                <a:schemeClr val="accent4"/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41C563-10AD-4969-977B-659A43DF655A}"/>
              </a:ext>
            </a:extLst>
          </p:cNvPr>
          <p:cNvGrpSpPr>
            <a:grpSpLocks noChangeAspect="1"/>
          </p:cNvGrpSpPr>
          <p:nvPr/>
        </p:nvGrpSpPr>
        <p:grpSpPr>
          <a:xfrm>
            <a:off x="5625243" y="359532"/>
            <a:ext cx="756245" cy="432596"/>
            <a:chOff x="-3733800" y="-3232150"/>
            <a:chExt cx="2259012" cy="1292225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28599F80-0D43-488D-AA42-27304C7AEF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3733800" y="-2392363"/>
              <a:ext cx="450850" cy="452438"/>
            </a:xfrm>
            <a:custGeom>
              <a:avLst/>
              <a:gdLst>
                <a:gd name="T0" fmla="*/ 284 w 284"/>
                <a:gd name="T1" fmla="*/ 285 h 285"/>
                <a:gd name="T2" fmla="*/ 0 w 284"/>
                <a:gd name="T3" fmla="*/ 285 h 285"/>
                <a:gd name="T4" fmla="*/ 0 w 284"/>
                <a:gd name="T5" fmla="*/ 0 h 285"/>
                <a:gd name="T6" fmla="*/ 81 w 284"/>
                <a:gd name="T7" fmla="*/ 0 h 285"/>
                <a:gd name="T8" fmla="*/ 81 w 284"/>
                <a:gd name="T9" fmla="*/ 204 h 285"/>
                <a:gd name="T10" fmla="*/ 284 w 284"/>
                <a:gd name="T11" fmla="*/ 204 h 285"/>
                <a:gd name="T12" fmla="*/ 284 w 284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285">
                  <a:moveTo>
                    <a:pt x="284" y="285"/>
                  </a:moveTo>
                  <a:lnTo>
                    <a:pt x="0" y="285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204"/>
                  </a:lnTo>
                  <a:lnTo>
                    <a:pt x="284" y="204"/>
                  </a:lnTo>
                  <a:lnTo>
                    <a:pt x="284" y="2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9139A25F-3947-48CD-8C63-405F7BA225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925638" y="-3232150"/>
              <a:ext cx="450850" cy="452438"/>
            </a:xfrm>
            <a:custGeom>
              <a:avLst/>
              <a:gdLst>
                <a:gd name="T0" fmla="*/ 284 w 284"/>
                <a:gd name="T1" fmla="*/ 285 h 285"/>
                <a:gd name="T2" fmla="*/ 203 w 284"/>
                <a:gd name="T3" fmla="*/ 285 h 285"/>
                <a:gd name="T4" fmla="*/ 203 w 284"/>
                <a:gd name="T5" fmla="*/ 81 h 285"/>
                <a:gd name="T6" fmla="*/ 0 w 284"/>
                <a:gd name="T7" fmla="*/ 81 h 285"/>
                <a:gd name="T8" fmla="*/ 0 w 284"/>
                <a:gd name="T9" fmla="*/ 0 h 285"/>
                <a:gd name="T10" fmla="*/ 284 w 284"/>
                <a:gd name="T11" fmla="*/ 0 h 285"/>
                <a:gd name="T12" fmla="*/ 284 w 284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285">
                  <a:moveTo>
                    <a:pt x="284" y="285"/>
                  </a:moveTo>
                  <a:lnTo>
                    <a:pt x="203" y="285"/>
                  </a:lnTo>
                  <a:lnTo>
                    <a:pt x="203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84" y="0"/>
                  </a:lnTo>
                  <a:lnTo>
                    <a:pt x="284" y="2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206FABAB-0335-4391-B5DA-514BA6E93D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3346450" y="-2846388"/>
              <a:ext cx="436562" cy="519113"/>
            </a:xfrm>
            <a:custGeom>
              <a:avLst/>
              <a:gdLst>
                <a:gd name="T0" fmla="*/ 1978 w 1978"/>
                <a:gd name="T1" fmla="*/ 906 h 2351"/>
                <a:gd name="T2" fmla="*/ 1086 w 1978"/>
                <a:gd name="T3" fmla="*/ 0 h 2351"/>
                <a:gd name="T4" fmla="*/ 0 w 1978"/>
                <a:gd name="T5" fmla="*/ 0 h 2351"/>
                <a:gd name="T6" fmla="*/ 0 w 1978"/>
                <a:gd name="T7" fmla="*/ 2351 h 2351"/>
                <a:gd name="T8" fmla="*/ 571 w 1978"/>
                <a:gd name="T9" fmla="*/ 2351 h 2351"/>
                <a:gd name="T10" fmla="*/ 571 w 1978"/>
                <a:gd name="T11" fmla="*/ 1818 h 2351"/>
                <a:gd name="T12" fmla="*/ 1082 w 1978"/>
                <a:gd name="T13" fmla="*/ 1818 h 2351"/>
                <a:gd name="T14" fmla="*/ 1978 w 1978"/>
                <a:gd name="T15" fmla="*/ 906 h 2351"/>
                <a:gd name="T16" fmla="*/ 1404 w 1978"/>
                <a:gd name="T17" fmla="*/ 906 h 2351"/>
                <a:gd name="T18" fmla="*/ 1020 w 1978"/>
                <a:gd name="T19" fmla="*/ 1296 h 2351"/>
                <a:gd name="T20" fmla="*/ 571 w 1978"/>
                <a:gd name="T21" fmla="*/ 1296 h 2351"/>
                <a:gd name="T22" fmla="*/ 571 w 1978"/>
                <a:gd name="T23" fmla="*/ 526 h 2351"/>
                <a:gd name="T24" fmla="*/ 1020 w 1978"/>
                <a:gd name="T25" fmla="*/ 526 h 2351"/>
                <a:gd name="T26" fmla="*/ 1404 w 1978"/>
                <a:gd name="T27" fmla="*/ 906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8" h="2351">
                  <a:moveTo>
                    <a:pt x="1978" y="906"/>
                  </a:moveTo>
                  <a:cubicBezTo>
                    <a:pt x="1978" y="450"/>
                    <a:pt x="1687" y="0"/>
                    <a:pt x="10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1"/>
                    <a:pt x="0" y="2351"/>
                    <a:pt x="0" y="2351"/>
                  </a:cubicBezTo>
                  <a:cubicBezTo>
                    <a:pt x="571" y="2351"/>
                    <a:pt x="571" y="2351"/>
                    <a:pt x="571" y="2351"/>
                  </a:cubicBezTo>
                  <a:cubicBezTo>
                    <a:pt x="571" y="1818"/>
                    <a:pt x="571" y="1818"/>
                    <a:pt x="571" y="1818"/>
                  </a:cubicBezTo>
                  <a:cubicBezTo>
                    <a:pt x="1082" y="1818"/>
                    <a:pt x="1082" y="1818"/>
                    <a:pt x="1082" y="1818"/>
                  </a:cubicBezTo>
                  <a:cubicBezTo>
                    <a:pt x="1684" y="1818"/>
                    <a:pt x="1978" y="1369"/>
                    <a:pt x="1978" y="906"/>
                  </a:cubicBezTo>
                  <a:close/>
                  <a:moveTo>
                    <a:pt x="1404" y="906"/>
                  </a:moveTo>
                  <a:cubicBezTo>
                    <a:pt x="1404" y="1162"/>
                    <a:pt x="1248" y="1296"/>
                    <a:pt x="1020" y="1296"/>
                  </a:cubicBezTo>
                  <a:cubicBezTo>
                    <a:pt x="571" y="1296"/>
                    <a:pt x="571" y="1296"/>
                    <a:pt x="571" y="1296"/>
                  </a:cubicBezTo>
                  <a:cubicBezTo>
                    <a:pt x="571" y="526"/>
                    <a:pt x="571" y="526"/>
                    <a:pt x="571" y="526"/>
                  </a:cubicBezTo>
                  <a:cubicBezTo>
                    <a:pt x="1020" y="526"/>
                    <a:pt x="1020" y="526"/>
                    <a:pt x="1020" y="526"/>
                  </a:cubicBezTo>
                  <a:cubicBezTo>
                    <a:pt x="1248" y="529"/>
                    <a:pt x="1404" y="653"/>
                    <a:pt x="1404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B0C69A18-1727-4A25-93B8-CBD0E3F251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330450" y="-2846388"/>
              <a:ext cx="585787" cy="519113"/>
            </a:xfrm>
            <a:custGeom>
              <a:avLst/>
              <a:gdLst>
                <a:gd name="T0" fmla="*/ 369 w 369"/>
                <a:gd name="T1" fmla="*/ 327 h 327"/>
                <a:gd name="T2" fmla="*/ 228 w 369"/>
                <a:gd name="T3" fmla="*/ 0 h 327"/>
                <a:gd name="T4" fmla="*/ 140 w 369"/>
                <a:gd name="T5" fmla="*/ 0 h 327"/>
                <a:gd name="T6" fmla="*/ 0 w 369"/>
                <a:gd name="T7" fmla="*/ 327 h 327"/>
                <a:gd name="T8" fmla="*/ 84 w 369"/>
                <a:gd name="T9" fmla="*/ 327 h 327"/>
                <a:gd name="T10" fmla="*/ 106 w 369"/>
                <a:gd name="T11" fmla="*/ 276 h 327"/>
                <a:gd name="T12" fmla="*/ 264 w 369"/>
                <a:gd name="T13" fmla="*/ 276 h 327"/>
                <a:gd name="T14" fmla="*/ 285 w 369"/>
                <a:gd name="T15" fmla="*/ 327 h 327"/>
                <a:gd name="T16" fmla="*/ 369 w 369"/>
                <a:gd name="T17" fmla="*/ 327 h 327"/>
                <a:gd name="T18" fmla="*/ 369 w 369"/>
                <a:gd name="T19" fmla="*/ 327 h 327"/>
                <a:gd name="T20" fmla="*/ 236 w 369"/>
                <a:gd name="T21" fmla="*/ 211 h 327"/>
                <a:gd name="T22" fmla="*/ 133 w 369"/>
                <a:gd name="T23" fmla="*/ 211 h 327"/>
                <a:gd name="T24" fmla="*/ 185 w 369"/>
                <a:gd name="T25" fmla="*/ 89 h 327"/>
                <a:gd name="T26" fmla="*/ 236 w 369"/>
                <a:gd name="T27" fmla="*/ 211 h 327"/>
                <a:gd name="T28" fmla="*/ 236 w 369"/>
                <a:gd name="T29" fmla="*/ 2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9" h="327">
                  <a:moveTo>
                    <a:pt x="369" y="327"/>
                  </a:moveTo>
                  <a:lnTo>
                    <a:pt x="228" y="0"/>
                  </a:lnTo>
                  <a:lnTo>
                    <a:pt x="140" y="0"/>
                  </a:lnTo>
                  <a:lnTo>
                    <a:pt x="0" y="327"/>
                  </a:lnTo>
                  <a:lnTo>
                    <a:pt x="84" y="327"/>
                  </a:lnTo>
                  <a:lnTo>
                    <a:pt x="106" y="276"/>
                  </a:lnTo>
                  <a:lnTo>
                    <a:pt x="264" y="276"/>
                  </a:lnTo>
                  <a:lnTo>
                    <a:pt x="285" y="327"/>
                  </a:lnTo>
                  <a:lnTo>
                    <a:pt x="369" y="327"/>
                  </a:lnTo>
                  <a:lnTo>
                    <a:pt x="369" y="327"/>
                  </a:lnTo>
                  <a:close/>
                  <a:moveTo>
                    <a:pt x="236" y="211"/>
                  </a:moveTo>
                  <a:lnTo>
                    <a:pt x="133" y="211"/>
                  </a:lnTo>
                  <a:lnTo>
                    <a:pt x="185" y="89"/>
                  </a:lnTo>
                  <a:lnTo>
                    <a:pt x="236" y="211"/>
                  </a:lnTo>
                  <a:lnTo>
                    <a:pt x="236" y="2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57A7FC6B-2F16-4C7C-8271-F677E20540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646363" y="-2846388"/>
              <a:ext cx="311150" cy="519113"/>
            </a:xfrm>
            <a:custGeom>
              <a:avLst/>
              <a:gdLst>
                <a:gd name="T0" fmla="*/ 0 w 196"/>
                <a:gd name="T1" fmla="*/ 0 h 327"/>
                <a:gd name="T2" fmla="*/ 0 w 196"/>
                <a:gd name="T3" fmla="*/ 73 h 327"/>
                <a:gd name="T4" fmla="*/ 0 w 196"/>
                <a:gd name="T5" fmla="*/ 327 h 327"/>
                <a:gd name="T6" fmla="*/ 80 w 196"/>
                <a:gd name="T7" fmla="*/ 327 h 327"/>
                <a:gd name="T8" fmla="*/ 80 w 196"/>
                <a:gd name="T9" fmla="*/ 73 h 327"/>
                <a:gd name="T10" fmla="*/ 196 w 196"/>
                <a:gd name="T11" fmla="*/ 73 h 327"/>
                <a:gd name="T12" fmla="*/ 196 w 196"/>
                <a:gd name="T13" fmla="*/ 0 h 327"/>
                <a:gd name="T14" fmla="*/ 0 w 196"/>
                <a:gd name="T1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327">
                  <a:moveTo>
                    <a:pt x="0" y="0"/>
                  </a:moveTo>
                  <a:lnTo>
                    <a:pt x="0" y="73"/>
                  </a:lnTo>
                  <a:lnTo>
                    <a:pt x="0" y="327"/>
                  </a:lnTo>
                  <a:lnTo>
                    <a:pt x="80" y="327"/>
                  </a:lnTo>
                  <a:lnTo>
                    <a:pt x="80" y="73"/>
                  </a:lnTo>
                  <a:lnTo>
                    <a:pt x="196" y="73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C1E71D9B-BA39-4581-A84C-226F5D7220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2830513" y="-2846388"/>
              <a:ext cx="112712" cy="115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888038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895088" y="8604448"/>
            <a:ext cx="5486400" cy="1384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900">
                <a:solidFill>
                  <a:schemeClr val="accent4"/>
                </a:solidFill>
              </a:defRPr>
            </a:lvl1pPr>
          </a:lstStyle>
          <a:p>
            <a:endParaRPr lang="en-US" sz="90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76512" y="8604448"/>
            <a:ext cx="228463" cy="1384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>
              <a:defRPr sz="900">
                <a:solidFill>
                  <a:schemeClr val="accent4"/>
                </a:solidFill>
              </a:defRPr>
            </a:lvl1pPr>
          </a:lstStyle>
          <a:p>
            <a:pPr algn="l"/>
            <a:fld id="{AC7AD370-DACE-4493-8CE9-180F13309A68}" type="slidenum">
              <a:rPr lang="en-US" smtClean="0"/>
              <a:pPr algn="l"/>
              <a:t>‹Nr.›</a:t>
            </a:fld>
            <a:endParaRPr lang="en-US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675B0B0-67EB-41F3-B497-C3E162BF05BA}"/>
              </a:ext>
            </a:extLst>
          </p:cNvPr>
          <p:cNvGrpSpPr>
            <a:grpSpLocks noChangeAspect="1"/>
          </p:cNvGrpSpPr>
          <p:nvPr/>
        </p:nvGrpSpPr>
        <p:grpSpPr>
          <a:xfrm>
            <a:off x="5625243" y="359532"/>
            <a:ext cx="756245" cy="432596"/>
            <a:chOff x="-3733800" y="-3232150"/>
            <a:chExt cx="2259012" cy="1292225"/>
          </a:xfrm>
        </p:grpSpPr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7C86226E-56DD-4051-8D97-4F0FC4D695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3733800" y="-2392363"/>
              <a:ext cx="450850" cy="452438"/>
            </a:xfrm>
            <a:custGeom>
              <a:avLst/>
              <a:gdLst>
                <a:gd name="T0" fmla="*/ 284 w 284"/>
                <a:gd name="T1" fmla="*/ 285 h 285"/>
                <a:gd name="T2" fmla="*/ 0 w 284"/>
                <a:gd name="T3" fmla="*/ 285 h 285"/>
                <a:gd name="T4" fmla="*/ 0 w 284"/>
                <a:gd name="T5" fmla="*/ 0 h 285"/>
                <a:gd name="T6" fmla="*/ 81 w 284"/>
                <a:gd name="T7" fmla="*/ 0 h 285"/>
                <a:gd name="T8" fmla="*/ 81 w 284"/>
                <a:gd name="T9" fmla="*/ 204 h 285"/>
                <a:gd name="T10" fmla="*/ 284 w 284"/>
                <a:gd name="T11" fmla="*/ 204 h 285"/>
                <a:gd name="T12" fmla="*/ 284 w 284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285">
                  <a:moveTo>
                    <a:pt x="284" y="285"/>
                  </a:moveTo>
                  <a:lnTo>
                    <a:pt x="0" y="285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204"/>
                  </a:lnTo>
                  <a:lnTo>
                    <a:pt x="284" y="204"/>
                  </a:lnTo>
                  <a:lnTo>
                    <a:pt x="284" y="2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07D07C8F-AFE9-4A19-BF1C-E95D3E638D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1925638" y="-3232150"/>
              <a:ext cx="450850" cy="452438"/>
            </a:xfrm>
            <a:custGeom>
              <a:avLst/>
              <a:gdLst>
                <a:gd name="T0" fmla="*/ 284 w 284"/>
                <a:gd name="T1" fmla="*/ 285 h 285"/>
                <a:gd name="T2" fmla="*/ 203 w 284"/>
                <a:gd name="T3" fmla="*/ 285 h 285"/>
                <a:gd name="T4" fmla="*/ 203 w 284"/>
                <a:gd name="T5" fmla="*/ 81 h 285"/>
                <a:gd name="T6" fmla="*/ 0 w 284"/>
                <a:gd name="T7" fmla="*/ 81 h 285"/>
                <a:gd name="T8" fmla="*/ 0 w 284"/>
                <a:gd name="T9" fmla="*/ 0 h 285"/>
                <a:gd name="T10" fmla="*/ 284 w 284"/>
                <a:gd name="T11" fmla="*/ 0 h 285"/>
                <a:gd name="T12" fmla="*/ 284 w 284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" h="285">
                  <a:moveTo>
                    <a:pt x="284" y="285"/>
                  </a:moveTo>
                  <a:lnTo>
                    <a:pt x="203" y="285"/>
                  </a:lnTo>
                  <a:lnTo>
                    <a:pt x="203" y="81"/>
                  </a:lnTo>
                  <a:lnTo>
                    <a:pt x="0" y="81"/>
                  </a:lnTo>
                  <a:lnTo>
                    <a:pt x="0" y="0"/>
                  </a:lnTo>
                  <a:lnTo>
                    <a:pt x="284" y="0"/>
                  </a:lnTo>
                  <a:lnTo>
                    <a:pt x="284" y="2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6751C4B9-5561-4BEE-A389-91EFAC05A5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3346450" y="-2846388"/>
              <a:ext cx="436562" cy="519113"/>
            </a:xfrm>
            <a:custGeom>
              <a:avLst/>
              <a:gdLst>
                <a:gd name="T0" fmla="*/ 1978 w 1978"/>
                <a:gd name="T1" fmla="*/ 906 h 2351"/>
                <a:gd name="T2" fmla="*/ 1086 w 1978"/>
                <a:gd name="T3" fmla="*/ 0 h 2351"/>
                <a:gd name="T4" fmla="*/ 0 w 1978"/>
                <a:gd name="T5" fmla="*/ 0 h 2351"/>
                <a:gd name="T6" fmla="*/ 0 w 1978"/>
                <a:gd name="T7" fmla="*/ 2351 h 2351"/>
                <a:gd name="T8" fmla="*/ 571 w 1978"/>
                <a:gd name="T9" fmla="*/ 2351 h 2351"/>
                <a:gd name="T10" fmla="*/ 571 w 1978"/>
                <a:gd name="T11" fmla="*/ 1818 h 2351"/>
                <a:gd name="T12" fmla="*/ 1082 w 1978"/>
                <a:gd name="T13" fmla="*/ 1818 h 2351"/>
                <a:gd name="T14" fmla="*/ 1978 w 1978"/>
                <a:gd name="T15" fmla="*/ 906 h 2351"/>
                <a:gd name="T16" fmla="*/ 1404 w 1978"/>
                <a:gd name="T17" fmla="*/ 906 h 2351"/>
                <a:gd name="T18" fmla="*/ 1020 w 1978"/>
                <a:gd name="T19" fmla="*/ 1296 h 2351"/>
                <a:gd name="T20" fmla="*/ 571 w 1978"/>
                <a:gd name="T21" fmla="*/ 1296 h 2351"/>
                <a:gd name="T22" fmla="*/ 571 w 1978"/>
                <a:gd name="T23" fmla="*/ 526 h 2351"/>
                <a:gd name="T24" fmla="*/ 1020 w 1978"/>
                <a:gd name="T25" fmla="*/ 526 h 2351"/>
                <a:gd name="T26" fmla="*/ 1404 w 1978"/>
                <a:gd name="T27" fmla="*/ 906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8" h="2351">
                  <a:moveTo>
                    <a:pt x="1978" y="906"/>
                  </a:moveTo>
                  <a:cubicBezTo>
                    <a:pt x="1978" y="450"/>
                    <a:pt x="1687" y="0"/>
                    <a:pt x="10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351"/>
                    <a:pt x="0" y="2351"/>
                    <a:pt x="0" y="2351"/>
                  </a:cubicBezTo>
                  <a:cubicBezTo>
                    <a:pt x="571" y="2351"/>
                    <a:pt x="571" y="2351"/>
                    <a:pt x="571" y="2351"/>
                  </a:cubicBezTo>
                  <a:cubicBezTo>
                    <a:pt x="571" y="1818"/>
                    <a:pt x="571" y="1818"/>
                    <a:pt x="571" y="1818"/>
                  </a:cubicBezTo>
                  <a:cubicBezTo>
                    <a:pt x="1082" y="1818"/>
                    <a:pt x="1082" y="1818"/>
                    <a:pt x="1082" y="1818"/>
                  </a:cubicBezTo>
                  <a:cubicBezTo>
                    <a:pt x="1684" y="1818"/>
                    <a:pt x="1978" y="1369"/>
                    <a:pt x="1978" y="906"/>
                  </a:cubicBezTo>
                  <a:close/>
                  <a:moveTo>
                    <a:pt x="1404" y="906"/>
                  </a:moveTo>
                  <a:cubicBezTo>
                    <a:pt x="1404" y="1162"/>
                    <a:pt x="1248" y="1296"/>
                    <a:pt x="1020" y="1296"/>
                  </a:cubicBezTo>
                  <a:cubicBezTo>
                    <a:pt x="571" y="1296"/>
                    <a:pt x="571" y="1296"/>
                    <a:pt x="571" y="1296"/>
                  </a:cubicBezTo>
                  <a:cubicBezTo>
                    <a:pt x="571" y="526"/>
                    <a:pt x="571" y="526"/>
                    <a:pt x="571" y="526"/>
                  </a:cubicBezTo>
                  <a:cubicBezTo>
                    <a:pt x="1020" y="526"/>
                    <a:pt x="1020" y="526"/>
                    <a:pt x="1020" y="526"/>
                  </a:cubicBezTo>
                  <a:cubicBezTo>
                    <a:pt x="1248" y="529"/>
                    <a:pt x="1404" y="653"/>
                    <a:pt x="1404" y="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03B3F8F8-B2CE-4CE1-B1AF-2F26DFA880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2330450" y="-2846388"/>
              <a:ext cx="585787" cy="519113"/>
            </a:xfrm>
            <a:custGeom>
              <a:avLst/>
              <a:gdLst>
                <a:gd name="T0" fmla="*/ 369 w 369"/>
                <a:gd name="T1" fmla="*/ 327 h 327"/>
                <a:gd name="T2" fmla="*/ 228 w 369"/>
                <a:gd name="T3" fmla="*/ 0 h 327"/>
                <a:gd name="T4" fmla="*/ 140 w 369"/>
                <a:gd name="T5" fmla="*/ 0 h 327"/>
                <a:gd name="T6" fmla="*/ 0 w 369"/>
                <a:gd name="T7" fmla="*/ 327 h 327"/>
                <a:gd name="T8" fmla="*/ 84 w 369"/>
                <a:gd name="T9" fmla="*/ 327 h 327"/>
                <a:gd name="T10" fmla="*/ 106 w 369"/>
                <a:gd name="T11" fmla="*/ 276 h 327"/>
                <a:gd name="T12" fmla="*/ 264 w 369"/>
                <a:gd name="T13" fmla="*/ 276 h 327"/>
                <a:gd name="T14" fmla="*/ 285 w 369"/>
                <a:gd name="T15" fmla="*/ 327 h 327"/>
                <a:gd name="T16" fmla="*/ 369 w 369"/>
                <a:gd name="T17" fmla="*/ 327 h 327"/>
                <a:gd name="T18" fmla="*/ 369 w 369"/>
                <a:gd name="T19" fmla="*/ 327 h 327"/>
                <a:gd name="T20" fmla="*/ 236 w 369"/>
                <a:gd name="T21" fmla="*/ 211 h 327"/>
                <a:gd name="T22" fmla="*/ 133 w 369"/>
                <a:gd name="T23" fmla="*/ 211 h 327"/>
                <a:gd name="T24" fmla="*/ 185 w 369"/>
                <a:gd name="T25" fmla="*/ 89 h 327"/>
                <a:gd name="T26" fmla="*/ 236 w 369"/>
                <a:gd name="T27" fmla="*/ 211 h 327"/>
                <a:gd name="T28" fmla="*/ 236 w 369"/>
                <a:gd name="T29" fmla="*/ 211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9" h="327">
                  <a:moveTo>
                    <a:pt x="369" y="327"/>
                  </a:moveTo>
                  <a:lnTo>
                    <a:pt x="228" y="0"/>
                  </a:lnTo>
                  <a:lnTo>
                    <a:pt x="140" y="0"/>
                  </a:lnTo>
                  <a:lnTo>
                    <a:pt x="0" y="327"/>
                  </a:lnTo>
                  <a:lnTo>
                    <a:pt x="84" y="327"/>
                  </a:lnTo>
                  <a:lnTo>
                    <a:pt x="106" y="276"/>
                  </a:lnTo>
                  <a:lnTo>
                    <a:pt x="264" y="276"/>
                  </a:lnTo>
                  <a:lnTo>
                    <a:pt x="285" y="327"/>
                  </a:lnTo>
                  <a:lnTo>
                    <a:pt x="369" y="327"/>
                  </a:lnTo>
                  <a:lnTo>
                    <a:pt x="369" y="327"/>
                  </a:lnTo>
                  <a:close/>
                  <a:moveTo>
                    <a:pt x="236" y="211"/>
                  </a:moveTo>
                  <a:lnTo>
                    <a:pt x="133" y="211"/>
                  </a:lnTo>
                  <a:lnTo>
                    <a:pt x="185" y="89"/>
                  </a:lnTo>
                  <a:lnTo>
                    <a:pt x="236" y="211"/>
                  </a:lnTo>
                  <a:lnTo>
                    <a:pt x="236" y="2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9F25133F-FCE2-4456-8162-8F5104F459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2646363" y="-2846388"/>
              <a:ext cx="311150" cy="519113"/>
            </a:xfrm>
            <a:custGeom>
              <a:avLst/>
              <a:gdLst>
                <a:gd name="T0" fmla="*/ 0 w 196"/>
                <a:gd name="T1" fmla="*/ 0 h 327"/>
                <a:gd name="T2" fmla="*/ 0 w 196"/>
                <a:gd name="T3" fmla="*/ 73 h 327"/>
                <a:gd name="T4" fmla="*/ 0 w 196"/>
                <a:gd name="T5" fmla="*/ 327 h 327"/>
                <a:gd name="T6" fmla="*/ 80 w 196"/>
                <a:gd name="T7" fmla="*/ 327 h 327"/>
                <a:gd name="T8" fmla="*/ 80 w 196"/>
                <a:gd name="T9" fmla="*/ 73 h 327"/>
                <a:gd name="T10" fmla="*/ 196 w 196"/>
                <a:gd name="T11" fmla="*/ 73 h 327"/>
                <a:gd name="T12" fmla="*/ 196 w 196"/>
                <a:gd name="T13" fmla="*/ 0 h 327"/>
                <a:gd name="T14" fmla="*/ 0 w 196"/>
                <a:gd name="T1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327">
                  <a:moveTo>
                    <a:pt x="0" y="0"/>
                  </a:moveTo>
                  <a:lnTo>
                    <a:pt x="0" y="73"/>
                  </a:lnTo>
                  <a:lnTo>
                    <a:pt x="0" y="327"/>
                  </a:lnTo>
                  <a:lnTo>
                    <a:pt x="80" y="327"/>
                  </a:lnTo>
                  <a:lnTo>
                    <a:pt x="80" y="73"/>
                  </a:lnTo>
                  <a:lnTo>
                    <a:pt x="196" y="73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DDCCBF7B-6613-4089-8DE1-5BF0D3D7F1B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2830513" y="-2846388"/>
              <a:ext cx="112712" cy="1158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759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600"/>
      </a:spcBef>
      <a:buFont typeface="Segoe UI Light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Bef>
        <a:spcPts val="400"/>
      </a:spcBef>
      <a:buFont typeface="Segoe UI Light" panose="020B0502040204020203" pitchFamily="34" charset="0"/>
      <a:buChar char="−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0000" indent="-180000" algn="l" defTabSz="914400" rtl="0" eaLnBrk="1" latinLnBrk="0" hangingPunct="1">
      <a:spcBef>
        <a:spcPts val="200"/>
      </a:spcBef>
      <a:buFont typeface="Segoe UI Light" panose="020B0502040204020203" pitchFamily="34" charset="0"/>
      <a:buChar char="−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spcBef>
        <a:spcPts val="100"/>
      </a:spcBef>
      <a:buFont typeface="Segoe UI Light" panose="020B0502040204020203" pitchFamily="34" charset="0"/>
      <a:buChar char="−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AC7AD370-DACE-4493-8CE9-180F13309A68}" type="slidenum">
              <a:rPr lang="en-US" smtClean="0"/>
              <a:pPr algn="l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74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8">
            <a:extLst>
              <a:ext uri="{FF2B5EF4-FFF2-40B4-BE49-F238E27FC236}">
                <a16:creationId xmlns:a16="http://schemas.microsoft.com/office/drawing/2014/main" id="{4A9BDB61-04BC-4C69-A2F1-12E49C172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B0C33EE-937D-45EA-BAAF-A06AC56F1C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6000" y="485775"/>
            <a:ext cx="2259371" cy="129267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153809-CE5C-4962-97F6-C99EBD4A40A5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445A790-7FBD-4676-A0FD-3300CC337AD0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5EC3EC7-9701-426E-8775-1AC4AA37274C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62A831-8A59-4A07-9370-600ECA32A907}"/>
              </a:ext>
            </a:extLst>
          </p:cNvPr>
          <p:cNvGrpSpPr/>
          <p:nvPr userDrawn="1"/>
        </p:nvGrpSpPr>
        <p:grpSpPr bwMode="gray">
          <a:xfrm>
            <a:off x="0" y="6379200"/>
            <a:ext cx="478800" cy="478800"/>
            <a:chOff x="0" y="6379200"/>
            <a:chExt cx="478800" cy="47880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852F6FF-D962-474B-A702-A2843D970FDC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0DE7587-4E92-49FC-A4AD-8881F2471EB6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0EAA46B-A94E-44C8-9B47-497C0E92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50387" y="2353213"/>
            <a:ext cx="6696000" cy="2105192"/>
          </a:xfrm>
        </p:spPr>
        <p:txBody>
          <a:bodyPr anchor="b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Präsentationstitel durch Klicken bearbeiten</a:t>
            </a:r>
          </a:p>
        </p:txBody>
      </p:sp>
      <p:cxnSp>
        <p:nvCxnSpPr>
          <p:cNvPr id="25" name="Straight Connector 66">
            <a:extLst>
              <a:ext uri="{FF2B5EF4-FFF2-40B4-BE49-F238E27FC236}">
                <a16:creationId xmlns:a16="http://schemas.microsoft.com/office/drawing/2014/main" id="{4086AD63-2727-446B-9DE1-B4CB1115FDD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50387" y="4591640"/>
            <a:ext cx="5436000" cy="0"/>
          </a:xfrm>
          <a:prstGeom prst="line">
            <a:avLst/>
          </a:prstGeom>
          <a:ln>
            <a:gradFill>
              <a:gsLst>
                <a:gs pos="53100">
                  <a:schemeClr val="accent1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1C225DA6-3CAB-4974-B562-FA685A471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50386" y="5954191"/>
            <a:ext cx="6695999" cy="21544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Name Nachname, Ort, Datum durch Klicken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80597CC-6F44-4DBB-84E3-0462194EE4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50385" y="4757439"/>
            <a:ext cx="669600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3394236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 (zwei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F69EB-4EA7-4953-9C03-3060D924C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9CBE55-A567-41E3-9C5C-7D030E323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6D90A-53C2-4455-9763-3E48449EA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cxnSp>
        <p:nvCxnSpPr>
          <p:cNvPr id="5" name="Straight Connector 66">
            <a:extLst>
              <a:ext uri="{FF2B5EF4-FFF2-40B4-BE49-F238E27FC236}">
                <a16:creationId xmlns:a16="http://schemas.microsoft.com/office/drawing/2014/main" id="{F0A4A80F-B9CA-4DEA-9097-18CE3DD9764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1537452"/>
            <a:ext cx="543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C5E2CC3-5C04-468D-BC2D-0AE37B0D8C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80000" y="1664804"/>
            <a:ext cx="5435376" cy="4716000"/>
          </a:xfrm>
        </p:spPr>
        <p:txBody>
          <a:bodyPr/>
          <a:lstStyle/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BCAF2F85-2DD6-4A79-88D7-E77FFA6D32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76020" y="1664804"/>
            <a:ext cx="5435376" cy="4716000"/>
          </a:xfrm>
        </p:spPr>
        <p:txBody>
          <a:bodyPr/>
          <a:lstStyle/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cxnSp>
        <p:nvCxnSpPr>
          <p:cNvPr id="9" name="Straight Connector 66">
            <a:extLst>
              <a:ext uri="{FF2B5EF4-FFF2-40B4-BE49-F238E27FC236}">
                <a16:creationId xmlns:a16="http://schemas.microsoft.com/office/drawing/2014/main" id="{F666BE5B-1AC4-4E7F-BE6A-5F45F41F9F0B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76020" y="1537452"/>
            <a:ext cx="543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535936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, 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21B8ED70-419C-40AA-8388-3B28F85B49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gray">
          <a:xfrm>
            <a:off x="0" y="1665289"/>
            <a:ext cx="5913607" cy="5192712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F69EB-4EA7-4953-9C03-3060D924C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9CBE55-A567-41E3-9C5C-7D030E323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noProof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6D90A-53C2-4455-9763-3E48449EA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2F2BC45-0863-4CF3-8971-E911246F958A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B87DC9F-2C6E-4185-8E6D-AA8258A2146C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584098C-F195-4205-95A1-736B55641615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70B9862C-7ACB-4F31-A5BF-51CB47E06F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6020" y="1664804"/>
            <a:ext cx="5435376" cy="4716000"/>
          </a:xfrm>
        </p:spPr>
        <p:txBody>
          <a:bodyPr/>
          <a:lstStyle/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510FB359-A44B-4466-A68A-8E8A26CFA6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0" y="6379200"/>
            <a:ext cx="478800" cy="478800"/>
          </a:xfrm>
          <a:custGeom>
            <a:avLst/>
            <a:gdLst>
              <a:gd name="connsiteX0" fmla="*/ 0 w 478800"/>
              <a:gd name="connsiteY0" fmla="*/ 0 h 478800"/>
              <a:gd name="connsiteX1" fmla="*/ 136800 w 478800"/>
              <a:gd name="connsiteY1" fmla="*/ 0 h 478800"/>
              <a:gd name="connsiteX2" fmla="*/ 136800 w 478800"/>
              <a:gd name="connsiteY2" fmla="*/ 342000 h 478800"/>
              <a:gd name="connsiteX3" fmla="*/ 478800 w 478800"/>
              <a:gd name="connsiteY3" fmla="*/ 342000 h 478800"/>
              <a:gd name="connsiteX4" fmla="*/ 478800 w 478800"/>
              <a:gd name="connsiteY4" fmla="*/ 478800 h 478800"/>
              <a:gd name="connsiteX5" fmla="*/ 136800 w 478800"/>
              <a:gd name="connsiteY5" fmla="*/ 478800 h 478800"/>
              <a:gd name="connsiteX6" fmla="*/ 0 w 478800"/>
              <a:gd name="connsiteY6" fmla="*/ 478800 h 478800"/>
              <a:gd name="connsiteX7" fmla="*/ 0 w 478800"/>
              <a:gd name="connsiteY7" fmla="*/ 342000 h 47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00" h="478800">
                <a:moveTo>
                  <a:pt x="0" y="0"/>
                </a:moveTo>
                <a:lnTo>
                  <a:pt x="136800" y="0"/>
                </a:lnTo>
                <a:lnTo>
                  <a:pt x="136800" y="342000"/>
                </a:lnTo>
                <a:lnTo>
                  <a:pt x="478800" y="342000"/>
                </a:lnTo>
                <a:lnTo>
                  <a:pt x="478800" y="478800"/>
                </a:lnTo>
                <a:lnTo>
                  <a:pt x="136800" y="478800"/>
                </a:lnTo>
                <a:lnTo>
                  <a:pt x="0" y="478800"/>
                </a:lnTo>
                <a:lnTo>
                  <a:pt x="0" y="342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0078719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21B8ED70-419C-40AA-8388-3B28F85B49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gray">
          <a:xfrm>
            <a:off x="6278393" y="1665289"/>
            <a:ext cx="5913607" cy="5192712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70B9862C-7ACB-4F31-A5BF-51CB47E06F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79901" y="1664804"/>
            <a:ext cx="5435376" cy="4716000"/>
          </a:xfrm>
        </p:spPr>
        <p:txBody>
          <a:bodyPr/>
          <a:lstStyle/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FF22FB0-7FDC-4A23-BE30-A38152E15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7039D7-3719-468F-8164-D045C08780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065D04-576B-424F-BFFB-23CDE5FEAE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6597736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, Text und Bil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21B8ED70-419C-40AA-8388-3B28F85B49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gray">
          <a:xfrm>
            <a:off x="6278393" y="0"/>
            <a:ext cx="5913607" cy="6858001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70B9862C-7ACB-4F31-A5BF-51CB47E06F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79901" y="1664804"/>
            <a:ext cx="5435376" cy="4716000"/>
          </a:xfrm>
        </p:spPr>
        <p:txBody>
          <a:bodyPr/>
          <a:lstStyle/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FF22FB0-7FDC-4A23-BE30-A38152E15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902" y="479722"/>
            <a:ext cx="5433706" cy="837152"/>
          </a:xfrm>
        </p:spPr>
        <p:txBody>
          <a:bodyPr/>
          <a:lstStyle/>
          <a:p>
            <a:r>
              <a:rPr lang="de-DE" noProof="0"/>
              <a:t>Folientitel bearbeiten (maximal zweizeilig)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7039D7-3719-468F-8164-D045C08780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065D04-576B-424F-BFFB-23CDE5FEAE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C937FA1-263F-4CF4-AC08-BAC069C7A480}"/>
              </a:ext>
            </a:extLst>
          </p:cNvPr>
          <p:cNvGrpSpPr/>
          <p:nvPr userDrawn="1"/>
        </p:nvGrpSpPr>
        <p:grpSpPr bwMode="gray">
          <a:xfrm>
            <a:off x="0" y="6379200"/>
            <a:ext cx="478800" cy="478800"/>
            <a:chOff x="0" y="6379200"/>
            <a:chExt cx="478800" cy="47880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9BEEE67-BE5A-4B54-91DA-3D4165F25F20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1172AA28-E0DB-465A-8377-802994679AA8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C5927A21-66F7-4A5D-B4C0-39DD28CB107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11713200" y="-1"/>
            <a:ext cx="478800" cy="478801"/>
          </a:xfrm>
          <a:custGeom>
            <a:avLst/>
            <a:gdLst>
              <a:gd name="connsiteX0" fmla="*/ 0 w 478800"/>
              <a:gd name="connsiteY0" fmla="*/ 0 h 478801"/>
              <a:gd name="connsiteX1" fmla="*/ 478800 w 478800"/>
              <a:gd name="connsiteY1" fmla="*/ 0 h 478801"/>
              <a:gd name="connsiteX2" fmla="*/ 478800 w 478800"/>
              <a:gd name="connsiteY2" fmla="*/ 1 h 478801"/>
              <a:gd name="connsiteX3" fmla="*/ 478800 w 478800"/>
              <a:gd name="connsiteY3" fmla="*/ 136800 h 478801"/>
              <a:gd name="connsiteX4" fmla="*/ 478800 w 478800"/>
              <a:gd name="connsiteY4" fmla="*/ 478801 h 478801"/>
              <a:gd name="connsiteX5" fmla="*/ 342000 w 478800"/>
              <a:gd name="connsiteY5" fmla="*/ 478801 h 478801"/>
              <a:gd name="connsiteX6" fmla="*/ 342000 w 478800"/>
              <a:gd name="connsiteY6" fmla="*/ 136800 h 478801"/>
              <a:gd name="connsiteX7" fmla="*/ 0 w 478800"/>
              <a:gd name="connsiteY7" fmla="*/ 136800 h 47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00" h="478801">
                <a:moveTo>
                  <a:pt x="0" y="0"/>
                </a:moveTo>
                <a:lnTo>
                  <a:pt x="478800" y="0"/>
                </a:lnTo>
                <a:lnTo>
                  <a:pt x="478800" y="1"/>
                </a:lnTo>
                <a:lnTo>
                  <a:pt x="478800" y="136800"/>
                </a:lnTo>
                <a:lnTo>
                  <a:pt x="478800" y="478801"/>
                </a:lnTo>
                <a:lnTo>
                  <a:pt x="342000" y="478801"/>
                </a:lnTo>
                <a:lnTo>
                  <a:pt x="342000" y="136800"/>
                </a:lnTo>
                <a:lnTo>
                  <a:pt x="0" y="1368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68254641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21B8ED70-419C-40AA-8388-3B28F85B49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gray">
          <a:xfrm>
            <a:off x="4331763" y="1665289"/>
            <a:ext cx="7860237" cy="5192712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70B9862C-7ACB-4F31-A5BF-51CB47E06F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79901" y="1664804"/>
            <a:ext cx="3492000" cy="4716000"/>
          </a:xfrm>
        </p:spPr>
        <p:txBody>
          <a:bodyPr/>
          <a:lstStyle/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FF22FB0-7FDC-4A23-BE30-A38152E15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7039D7-3719-468F-8164-D045C08780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065D04-576B-424F-BFFB-23CDE5FEAE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70130324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21B8ED70-419C-40AA-8388-3B28F85B49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gray">
          <a:xfrm>
            <a:off x="3395663" y="1665289"/>
            <a:ext cx="8796337" cy="5192712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70B9862C-7ACB-4F31-A5BF-51CB47E06F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79901" y="3239453"/>
            <a:ext cx="2520000" cy="1016996"/>
          </a:xfrm>
        </p:spPr>
        <p:txBody>
          <a:bodyPr bIns="108000" anchor="b">
            <a:spAutoFit/>
          </a:bodyPr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  <a:lvl6pPr algn="r">
              <a:defRPr/>
            </a:lvl6pPr>
            <a:lvl7pPr algn="r">
              <a:defRPr/>
            </a:lvl7pPr>
            <a:lvl8pPr algn="r">
              <a:defRPr/>
            </a:lvl8pPr>
            <a:lvl9pPr algn="r">
              <a:defRPr/>
            </a:lvl9pPr>
          </a:lstStyle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FF22FB0-7FDC-4A23-BE30-A38152E15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7039D7-3719-468F-8164-D045C08780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065D04-576B-424F-BFFB-23CDE5FEAE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BD72720E-A85B-4A58-ACF7-503785ED14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gray">
          <a:xfrm flipH="1">
            <a:off x="479376" y="4256449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2639759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, Text und zwei Bil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0">
            <a:extLst>
              <a:ext uri="{FF2B5EF4-FFF2-40B4-BE49-F238E27FC236}">
                <a16:creationId xmlns:a16="http://schemas.microsoft.com/office/drawing/2014/main" id="{169A55C0-C278-42A2-AA3A-B8B83E361C2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gray">
          <a:xfrm>
            <a:off x="0" y="1665289"/>
            <a:ext cx="5913607" cy="5192712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21B8ED70-419C-40AA-8388-3B28F85B49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gray">
          <a:xfrm>
            <a:off x="6278393" y="1665289"/>
            <a:ext cx="5913607" cy="5192712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FF22FB0-7FDC-4A23-BE30-A38152E15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7039D7-3719-468F-8164-D045C08780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noProof="0">
              <a:solidFill>
                <a:schemeClr val="bg1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065D04-576B-424F-BFFB-23CDE5FEAE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746D364-E439-4971-BFE5-EDCE772A8DA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0" y="6379200"/>
            <a:ext cx="478800" cy="478800"/>
          </a:xfrm>
          <a:custGeom>
            <a:avLst/>
            <a:gdLst>
              <a:gd name="connsiteX0" fmla="*/ 0 w 478800"/>
              <a:gd name="connsiteY0" fmla="*/ 0 h 478800"/>
              <a:gd name="connsiteX1" fmla="*/ 136800 w 478800"/>
              <a:gd name="connsiteY1" fmla="*/ 0 h 478800"/>
              <a:gd name="connsiteX2" fmla="*/ 136800 w 478800"/>
              <a:gd name="connsiteY2" fmla="*/ 342000 h 478800"/>
              <a:gd name="connsiteX3" fmla="*/ 478800 w 478800"/>
              <a:gd name="connsiteY3" fmla="*/ 342000 h 478800"/>
              <a:gd name="connsiteX4" fmla="*/ 478800 w 478800"/>
              <a:gd name="connsiteY4" fmla="*/ 478800 h 478800"/>
              <a:gd name="connsiteX5" fmla="*/ 136800 w 478800"/>
              <a:gd name="connsiteY5" fmla="*/ 478800 h 478800"/>
              <a:gd name="connsiteX6" fmla="*/ 0 w 478800"/>
              <a:gd name="connsiteY6" fmla="*/ 478800 h 478800"/>
              <a:gd name="connsiteX7" fmla="*/ 0 w 478800"/>
              <a:gd name="connsiteY7" fmla="*/ 342000 h 47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00" h="478800">
                <a:moveTo>
                  <a:pt x="0" y="0"/>
                </a:moveTo>
                <a:lnTo>
                  <a:pt x="136800" y="0"/>
                </a:lnTo>
                <a:lnTo>
                  <a:pt x="136800" y="342000"/>
                </a:lnTo>
                <a:lnTo>
                  <a:pt x="478800" y="342000"/>
                </a:lnTo>
                <a:lnTo>
                  <a:pt x="478800" y="478800"/>
                </a:lnTo>
                <a:lnTo>
                  <a:pt x="136800" y="478800"/>
                </a:lnTo>
                <a:lnTo>
                  <a:pt x="0" y="478800"/>
                </a:lnTo>
                <a:lnTo>
                  <a:pt x="0" y="342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23A8201-AD32-4860-8528-55D1BDA5339F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B246EE07-2BEB-4D4D-97ED-14BCC317C7F6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ACE3DB1-7056-4155-BB5A-4D46336061D6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774144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Bil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21B8ED70-419C-40AA-8388-3B28F85B49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gray">
          <a:xfrm>
            <a:off x="4331764" y="1665289"/>
            <a:ext cx="3858118" cy="5192712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20">
            <a:extLst>
              <a:ext uri="{FF2B5EF4-FFF2-40B4-BE49-F238E27FC236}">
                <a16:creationId xmlns:a16="http://schemas.microsoft.com/office/drawing/2014/main" id="{66075DFF-93EB-4156-89AF-2D4C7F56887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gray">
          <a:xfrm>
            <a:off x="8333882" y="1665289"/>
            <a:ext cx="3858118" cy="5192712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70B9862C-7ACB-4F31-A5BF-51CB47E06F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79901" y="1664804"/>
            <a:ext cx="3492000" cy="4716000"/>
          </a:xfrm>
        </p:spPr>
        <p:txBody>
          <a:bodyPr/>
          <a:lstStyle/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FF22FB0-7FDC-4A23-BE30-A38152E15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7039D7-3719-468F-8164-D045C08780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065D04-576B-424F-BFFB-23CDE5FEAE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07175798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zwei Bil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21B8ED70-419C-40AA-8388-3B28F85B49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gray">
          <a:xfrm>
            <a:off x="3395663" y="1665289"/>
            <a:ext cx="8796337" cy="2520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20">
            <a:extLst>
              <a:ext uri="{FF2B5EF4-FFF2-40B4-BE49-F238E27FC236}">
                <a16:creationId xmlns:a16="http://schemas.microsoft.com/office/drawing/2014/main" id="{ABD09E68-7162-4733-A82E-DB0CECA9C90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 bwMode="gray">
          <a:xfrm>
            <a:off x="3395663" y="4338000"/>
            <a:ext cx="8796337" cy="2520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70B9862C-7ACB-4F31-A5BF-51CB47E06F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79901" y="1941802"/>
            <a:ext cx="2520000" cy="1016996"/>
          </a:xfrm>
        </p:spPr>
        <p:txBody>
          <a:bodyPr bIns="108000" anchor="b">
            <a:spAutoFit/>
          </a:bodyPr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  <a:lvl6pPr algn="r">
              <a:defRPr/>
            </a:lvl6pPr>
            <a:lvl7pPr algn="r">
              <a:defRPr/>
            </a:lvl7pPr>
            <a:lvl8pPr algn="r">
              <a:defRPr/>
            </a:lvl8pPr>
            <a:lvl9pPr algn="r">
              <a:defRPr/>
            </a:lvl9pPr>
          </a:lstStyle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FF22FB0-7FDC-4A23-BE30-A38152E15C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7039D7-3719-468F-8164-D045C08780B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065D04-576B-424F-BFFB-23CDE5FEAE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BD72720E-A85B-4A58-ACF7-503785ED14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gray">
          <a:xfrm flipH="1">
            <a:off x="479376" y="2958798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8F443047-9DC4-4D41-821A-EFD7952F79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79901" y="4642102"/>
            <a:ext cx="2520000" cy="1016996"/>
          </a:xfrm>
        </p:spPr>
        <p:txBody>
          <a:bodyPr bIns="108000" anchor="b">
            <a:spAutoFit/>
          </a:bodyPr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  <a:lvl6pPr algn="r">
              <a:defRPr/>
            </a:lvl6pPr>
            <a:lvl7pPr algn="r">
              <a:defRPr/>
            </a:lvl7pPr>
            <a:lvl8pPr algn="r">
              <a:defRPr/>
            </a:lvl8pPr>
            <a:lvl9pPr algn="r">
              <a:defRPr/>
            </a:lvl9pPr>
          </a:lstStyle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9032F9A8-DB11-43BE-8BB0-E1654C1790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 flipH="1">
            <a:off x="479376" y="5659098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3642280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21B8ED70-419C-40AA-8388-3B28F85B49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79424" y="1665289"/>
            <a:ext cx="11231949" cy="4712989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F69EB-4EA7-4953-9C03-3060D924C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21EE1A-E8DB-4C47-A4AB-BB9212D5D1C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D17382-96F2-4233-88E1-9E12A1A5703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2907187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hnee, draußen, Nachthimmel enthält.&#10;&#10;Automatisch generierte Beschreibung">
            <a:extLst>
              <a:ext uri="{FF2B5EF4-FFF2-40B4-BE49-F238E27FC236}">
                <a16:creationId xmlns:a16="http://schemas.microsoft.com/office/drawing/2014/main" id="{73C54E34-C51D-4DFD-B325-10E04BDABE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339"/>
            <a:ext cx="12192000" cy="685732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B0C33EE-937D-45EA-BAAF-A06AC56F1C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6000" y="485775"/>
            <a:ext cx="2259371" cy="1292678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153809-CE5C-4962-97F6-C99EBD4A40A5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445A790-7FBD-4676-A0FD-3300CC337AD0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5EC3EC7-9701-426E-8775-1AC4AA37274C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62A831-8A59-4A07-9370-600ECA32A907}"/>
              </a:ext>
            </a:extLst>
          </p:cNvPr>
          <p:cNvGrpSpPr/>
          <p:nvPr userDrawn="1"/>
        </p:nvGrpSpPr>
        <p:grpSpPr bwMode="gray">
          <a:xfrm>
            <a:off x="0" y="6379200"/>
            <a:ext cx="478800" cy="478800"/>
            <a:chOff x="0" y="6379200"/>
            <a:chExt cx="478800" cy="47880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852F6FF-D962-474B-A702-A2843D970FDC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0DE7587-4E92-49FC-A4AD-8881F2471EB6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0EAA46B-A94E-44C8-9B47-497C0E92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50387" y="2353213"/>
            <a:ext cx="6696000" cy="2105192"/>
          </a:xfrm>
        </p:spPr>
        <p:txBody>
          <a:bodyPr anchor="b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Präsentationstitel durch Klicken bearbeiten</a:t>
            </a:r>
          </a:p>
        </p:txBody>
      </p:sp>
      <p:cxnSp>
        <p:nvCxnSpPr>
          <p:cNvPr id="25" name="Straight Connector 66">
            <a:extLst>
              <a:ext uri="{FF2B5EF4-FFF2-40B4-BE49-F238E27FC236}">
                <a16:creationId xmlns:a16="http://schemas.microsoft.com/office/drawing/2014/main" id="{4086AD63-2727-446B-9DE1-B4CB1115FDD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50387" y="4591640"/>
            <a:ext cx="5436000" cy="0"/>
          </a:xfrm>
          <a:prstGeom prst="line">
            <a:avLst/>
          </a:prstGeom>
          <a:ln>
            <a:gradFill>
              <a:gsLst>
                <a:gs pos="53100">
                  <a:schemeClr val="accent1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1C225DA6-3CAB-4974-B562-FA685A471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50386" y="5954191"/>
            <a:ext cx="6695999" cy="21544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Name Nachname, Ort, Datum durch Klicken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80597CC-6F44-4DBB-84E3-0462194EE4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50385" y="4757439"/>
            <a:ext cx="669600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78385473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Bil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21B8ED70-419C-40AA-8388-3B28F85B498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gray">
          <a:xfrm>
            <a:off x="0" y="1665289"/>
            <a:ext cx="12192000" cy="5192712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5F69EB-4EA7-4953-9C03-3060D924C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9CBE55-A567-41E3-9C5C-7D030E323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noProof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6D90A-53C2-4455-9763-3E48449EA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2F2BC45-0863-4CF3-8971-E911246F958A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B87DC9F-2C6E-4185-8E6D-AA8258A2146C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584098C-F195-4205-95A1-736B55641615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510FB359-A44B-4466-A68A-8E8A26CFA6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0" y="6379200"/>
            <a:ext cx="478800" cy="478800"/>
          </a:xfrm>
          <a:custGeom>
            <a:avLst/>
            <a:gdLst>
              <a:gd name="connsiteX0" fmla="*/ 0 w 478800"/>
              <a:gd name="connsiteY0" fmla="*/ 0 h 478800"/>
              <a:gd name="connsiteX1" fmla="*/ 136800 w 478800"/>
              <a:gd name="connsiteY1" fmla="*/ 0 h 478800"/>
              <a:gd name="connsiteX2" fmla="*/ 136800 w 478800"/>
              <a:gd name="connsiteY2" fmla="*/ 342000 h 478800"/>
              <a:gd name="connsiteX3" fmla="*/ 478800 w 478800"/>
              <a:gd name="connsiteY3" fmla="*/ 342000 h 478800"/>
              <a:gd name="connsiteX4" fmla="*/ 478800 w 478800"/>
              <a:gd name="connsiteY4" fmla="*/ 478800 h 478800"/>
              <a:gd name="connsiteX5" fmla="*/ 136800 w 478800"/>
              <a:gd name="connsiteY5" fmla="*/ 478800 h 478800"/>
              <a:gd name="connsiteX6" fmla="*/ 0 w 478800"/>
              <a:gd name="connsiteY6" fmla="*/ 478800 h 478800"/>
              <a:gd name="connsiteX7" fmla="*/ 0 w 478800"/>
              <a:gd name="connsiteY7" fmla="*/ 342000 h 47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00" h="478800">
                <a:moveTo>
                  <a:pt x="0" y="0"/>
                </a:moveTo>
                <a:lnTo>
                  <a:pt x="136800" y="0"/>
                </a:lnTo>
                <a:lnTo>
                  <a:pt x="136800" y="342000"/>
                </a:lnTo>
                <a:lnTo>
                  <a:pt x="478800" y="342000"/>
                </a:lnTo>
                <a:lnTo>
                  <a:pt x="478800" y="478800"/>
                </a:lnTo>
                <a:lnTo>
                  <a:pt x="136800" y="478800"/>
                </a:lnTo>
                <a:lnTo>
                  <a:pt x="0" y="478800"/>
                </a:lnTo>
                <a:lnTo>
                  <a:pt x="0" y="342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97738371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azi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7E69076-741C-4C95-9548-4AA44331B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682A68-FF3F-4A48-B3C8-2F11A78B9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899460" y="3999208"/>
            <a:ext cx="4333690" cy="1723549"/>
          </a:xfrm>
        </p:spPr>
        <p:txBody>
          <a:bodyPr anchor="ctr">
            <a:spAutoFit/>
          </a:bodyPr>
          <a:lstStyle>
            <a:lvl1pPr algn="ctr">
              <a:lnSpc>
                <a:spcPct val="100000"/>
              </a:lnSpc>
              <a:spcBef>
                <a:spcPts val="600"/>
              </a:spcBef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Zwischenfazit durch Klicken bearbeiten (kann auch mehrere Zeilen lang sein)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D96256-5B34-49F4-8941-68060D5B1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noProof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672B6C-DFA4-4D26-86FC-FB3B267AB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8D50713-6D74-4BFB-AC1B-B08E0077C848}"/>
              </a:ext>
            </a:extLst>
          </p:cNvPr>
          <p:cNvGrpSpPr/>
          <p:nvPr userDrawn="1"/>
        </p:nvGrpSpPr>
        <p:grpSpPr bwMode="gray">
          <a:xfrm>
            <a:off x="11233775" y="334021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77A3D1-A283-47D4-BC2B-6541C86C1A2E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10FC8DD-6D59-4A24-898A-C6501F0937C4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6F27C9-9677-4519-96C9-3CA0E569B21F}"/>
              </a:ext>
            </a:extLst>
          </p:cNvPr>
          <p:cNvGrpSpPr/>
          <p:nvPr userDrawn="1"/>
        </p:nvGrpSpPr>
        <p:grpSpPr bwMode="gray">
          <a:xfrm>
            <a:off x="6420036" y="5902951"/>
            <a:ext cx="478800" cy="478800"/>
            <a:chOff x="0" y="6379200"/>
            <a:chExt cx="478800" cy="47880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A958523-67B7-483F-AF80-A41EE07F9479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061E864-B3C4-47EC-8FEF-5F40F92483DA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10728366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fazi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Nacht enthält.&#10;&#10;Automatisch generierte Beschreibung">
            <a:extLst>
              <a:ext uri="{FF2B5EF4-FFF2-40B4-BE49-F238E27FC236}">
                <a16:creationId xmlns:a16="http://schemas.microsoft.com/office/drawing/2014/main" id="{865A04D3-D52F-4D5C-876C-0BECAEDAD1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11"/>
                    </a14:imgEffect>
                    <a14:imgEffect>
                      <a14:saturation sat="214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-2"/>
            <a:ext cx="12192003" cy="68580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682A68-FF3F-4A48-B3C8-2F11A78B9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58852" y="1129489"/>
            <a:ext cx="4333690" cy="1723549"/>
          </a:xfrm>
        </p:spPr>
        <p:txBody>
          <a:bodyPr anchor="ctr">
            <a:spAutoFit/>
          </a:bodyPr>
          <a:lstStyle>
            <a:lvl1pPr algn="ctr">
              <a:lnSpc>
                <a:spcPct val="100000"/>
              </a:lnSpc>
              <a:spcBef>
                <a:spcPts val="600"/>
              </a:spcBef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Zwischenfazit durch Klicken bearbeiten (kann auch mehrere Zeilen lang sein)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D96256-5B34-49F4-8941-68060D5B1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noProof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672B6C-DFA4-4D26-86FC-FB3B267AB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8D50713-6D74-4BFB-AC1B-B08E0077C848}"/>
              </a:ext>
            </a:extLst>
          </p:cNvPr>
          <p:cNvGrpSpPr/>
          <p:nvPr userDrawn="1"/>
        </p:nvGrpSpPr>
        <p:grpSpPr bwMode="gray">
          <a:xfrm>
            <a:off x="5293167" y="470492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77A3D1-A283-47D4-BC2B-6541C86C1A2E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10FC8DD-6D59-4A24-898A-C6501F0937C4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6F27C9-9677-4519-96C9-3CA0E569B21F}"/>
              </a:ext>
            </a:extLst>
          </p:cNvPr>
          <p:cNvGrpSpPr/>
          <p:nvPr userDrawn="1"/>
        </p:nvGrpSpPr>
        <p:grpSpPr bwMode="gray">
          <a:xfrm>
            <a:off x="479428" y="3033232"/>
            <a:ext cx="478800" cy="478800"/>
            <a:chOff x="0" y="6379200"/>
            <a:chExt cx="478800" cy="47880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A958523-67B7-483F-AF80-A41EE07F9479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061E864-B3C4-47EC-8FEF-5F40F92483DA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</p:spTree>
    <p:extLst>
      <p:ext uri="{BB962C8B-B14F-4D97-AF65-F5344CB8AC3E}">
        <p14:creationId xmlns:p14="http://schemas.microsoft.com/office/powerpoint/2010/main" val="3561573678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grammplatzhalter 16">
            <a:extLst>
              <a:ext uri="{FF2B5EF4-FFF2-40B4-BE49-F238E27FC236}">
                <a16:creationId xmlns:a16="http://schemas.microsoft.com/office/drawing/2014/main" id="{EDD1740E-910B-4E1B-80D0-0148BFC74E2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 bwMode="gray">
          <a:xfrm>
            <a:off x="479375" y="2420888"/>
            <a:ext cx="11233199" cy="3564000"/>
          </a:xfrm>
        </p:spPr>
        <p:txBody>
          <a:bodyPr/>
          <a:lstStyle>
            <a:lvl1pPr>
              <a:spcBef>
                <a:spcPts val="0"/>
              </a:spcBef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/>
              <a:t>Diagramm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3B0A77-DB24-488D-9771-8206FE9C9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006-0442-4B22-874D-787295745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cxnSp>
        <p:nvCxnSpPr>
          <p:cNvPr id="5" name="Straight Connector 66">
            <a:extLst>
              <a:ext uri="{FF2B5EF4-FFF2-40B4-BE49-F238E27FC236}">
                <a16:creationId xmlns:a16="http://schemas.microsoft.com/office/drawing/2014/main" id="{1E9E66DE-1DA5-4940-B8EB-B131F91877D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1537452"/>
            <a:ext cx="543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0896332-69C4-4E4E-9509-2BE83BAB1E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79375" y="1664804"/>
            <a:ext cx="11233199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Diagrammtitel durch Klicken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515C532-0452-4ECF-B1F7-7C57FFD599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375" y="2018747"/>
            <a:ext cx="11233199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Werteinheit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C6893586-E184-4C0B-8EEB-67FD4005C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900" y="6242829"/>
            <a:ext cx="11233199" cy="13849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Quellenangabe durch Klicken bearbeiten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2127453B-AB50-46E1-9A61-2FD22A55F8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Folientitel durch Klicken bearbeiten (maximal zweizeilig)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84724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orient="horz" pos="377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grammplatzhalter 16">
            <a:extLst>
              <a:ext uri="{FF2B5EF4-FFF2-40B4-BE49-F238E27FC236}">
                <a16:creationId xmlns:a16="http://schemas.microsoft.com/office/drawing/2014/main" id="{EDD1740E-910B-4E1B-80D0-0148BFC74E2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 bwMode="gray">
          <a:xfrm>
            <a:off x="479376" y="2420888"/>
            <a:ext cx="5436000" cy="3564000"/>
          </a:xfrm>
        </p:spPr>
        <p:txBody>
          <a:bodyPr/>
          <a:lstStyle>
            <a:lvl1pPr>
              <a:spcBef>
                <a:spcPts val="0"/>
              </a:spcBef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/>
              <a:t>Diagramm durch Klicken auf Symbol hinzufügen</a:t>
            </a:r>
          </a:p>
        </p:txBody>
      </p:sp>
      <p:sp>
        <p:nvSpPr>
          <p:cNvPr id="23" name="Diagrammplatzhalter 16">
            <a:extLst>
              <a:ext uri="{FF2B5EF4-FFF2-40B4-BE49-F238E27FC236}">
                <a16:creationId xmlns:a16="http://schemas.microsoft.com/office/drawing/2014/main" id="{2E63D1F5-ACF8-493B-817F-53CCCB803BB2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 bwMode="gray">
          <a:xfrm>
            <a:off x="6276020" y="2420888"/>
            <a:ext cx="5436000" cy="3564000"/>
          </a:xfrm>
        </p:spPr>
        <p:txBody>
          <a:bodyPr/>
          <a:lstStyle>
            <a:lvl1pPr>
              <a:spcBef>
                <a:spcPts val="0"/>
              </a:spcBef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/>
              <a:t>Diagramm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3B0A77-DB24-488D-9771-8206FE9C9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006-0442-4B22-874D-787295745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cxnSp>
        <p:nvCxnSpPr>
          <p:cNvPr id="5" name="Straight Connector 66">
            <a:extLst>
              <a:ext uri="{FF2B5EF4-FFF2-40B4-BE49-F238E27FC236}">
                <a16:creationId xmlns:a16="http://schemas.microsoft.com/office/drawing/2014/main" id="{1E9E66DE-1DA5-4940-B8EB-B131F91877D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1537452"/>
            <a:ext cx="543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6">
            <a:extLst>
              <a:ext uri="{FF2B5EF4-FFF2-40B4-BE49-F238E27FC236}">
                <a16:creationId xmlns:a16="http://schemas.microsoft.com/office/drawing/2014/main" id="{BCECBA0F-1871-4272-8010-49727C620060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76020" y="1537452"/>
            <a:ext cx="543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0896332-69C4-4E4E-9509-2BE83BAB1E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79376" y="1664804"/>
            <a:ext cx="5436000" cy="2769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Diagrammtitel durch Klicken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515C532-0452-4ECF-B1F7-7C57FFD599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376" y="2018747"/>
            <a:ext cx="5436000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Werteinheit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C6893586-E184-4C0B-8EEB-67FD4005C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901" y="6242829"/>
            <a:ext cx="5436000" cy="13849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Quellenangabe durch Klicken bearbeiten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31D42C5B-55CC-4032-82BE-A13BB01830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76020" y="1664804"/>
            <a:ext cx="5436000" cy="2769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Diagrammtitel durch Klicken bearbeiten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29F74E48-F9AE-4E48-8F5F-D30B65FD08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76020" y="2018747"/>
            <a:ext cx="5436000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Werteinheit durch Klicken bearbeiten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8DBD85C2-EEB8-4824-96F6-F826872EBD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276020" y="6242829"/>
            <a:ext cx="5436000" cy="13849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Quellenangabe durch Klicken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99766471-D9B2-4B53-855E-7674EB2A9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Folientitel durch Klicken bearbeiten (maximal zweizeilig)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06990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orient="horz" pos="377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Diagramm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grammplatzhalter 16">
            <a:extLst>
              <a:ext uri="{FF2B5EF4-FFF2-40B4-BE49-F238E27FC236}">
                <a16:creationId xmlns:a16="http://schemas.microsoft.com/office/drawing/2014/main" id="{EDD1740E-910B-4E1B-80D0-0148BFC74E2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 bwMode="gray">
          <a:xfrm>
            <a:off x="479376" y="2420888"/>
            <a:ext cx="5436000" cy="3564000"/>
          </a:xfrm>
        </p:spPr>
        <p:txBody>
          <a:bodyPr/>
          <a:lstStyle>
            <a:lvl1pPr>
              <a:spcBef>
                <a:spcPts val="0"/>
              </a:spcBef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/>
              <a:t>Diagramm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3B0A77-DB24-488D-9771-8206FE9C9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006-0442-4B22-874D-787295745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cxnSp>
        <p:nvCxnSpPr>
          <p:cNvPr id="5" name="Straight Connector 66">
            <a:extLst>
              <a:ext uri="{FF2B5EF4-FFF2-40B4-BE49-F238E27FC236}">
                <a16:creationId xmlns:a16="http://schemas.microsoft.com/office/drawing/2014/main" id="{1E9E66DE-1DA5-4940-B8EB-B131F91877D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1537452"/>
            <a:ext cx="543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0896332-69C4-4E4E-9509-2BE83BAB1E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79376" y="1664804"/>
            <a:ext cx="5436000" cy="2769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Diagrammtitel durch Klicken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515C532-0452-4ECF-B1F7-7C57FFD599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79376" y="2018747"/>
            <a:ext cx="5436000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Werteinheit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C6893586-E184-4C0B-8EEB-67FD4005C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901" y="6242829"/>
            <a:ext cx="5436000" cy="13849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Quellenangabe durch Klicken bearbeiten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C42A7249-191B-4C30-8710-04B646C53B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76020" y="1664804"/>
            <a:ext cx="5435376" cy="4716000"/>
          </a:xfrm>
        </p:spPr>
        <p:txBody>
          <a:bodyPr/>
          <a:lstStyle/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91BB384-14E1-47B3-93E8-2238403E4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Folientitel durch Klicken bearbeiten (maximal zweizeilig)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302052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orient="horz" pos="377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agrammplatzhalter 16">
            <a:extLst>
              <a:ext uri="{FF2B5EF4-FFF2-40B4-BE49-F238E27FC236}">
                <a16:creationId xmlns:a16="http://schemas.microsoft.com/office/drawing/2014/main" id="{EDD1740E-910B-4E1B-80D0-0148BFC74E2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 bwMode="gray">
          <a:xfrm>
            <a:off x="6276020" y="2420888"/>
            <a:ext cx="5436000" cy="3564000"/>
          </a:xfrm>
        </p:spPr>
        <p:txBody>
          <a:bodyPr/>
          <a:lstStyle>
            <a:lvl1pPr>
              <a:spcBef>
                <a:spcPts val="0"/>
              </a:spcBef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noProof="0"/>
              <a:t>Diagramm durch Klicken auf Symbol hinzufügen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3B0A77-DB24-488D-9771-8206FE9C9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49D006-0442-4B22-874D-787295745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cxnSp>
        <p:nvCxnSpPr>
          <p:cNvPr id="5" name="Straight Connector 66">
            <a:extLst>
              <a:ext uri="{FF2B5EF4-FFF2-40B4-BE49-F238E27FC236}">
                <a16:creationId xmlns:a16="http://schemas.microsoft.com/office/drawing/2014/main" id="{1E9E66DE-1DA5-4940-B8EB-B131F91877D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1537452"/>
            <a:ext cx="543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0896332-69C4-4E4E-9509-2BE83BAB1E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276020" y="1664804"/>
            <a:ext cx="5436000" cy="276999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Diagrammtitel durch Klicken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515C532-0452-4ECF-B1F7-7C57FFD599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76020" y="2018747"/>
            <a:ext cx="5436000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Werteinheit durch Klicken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C6893586-E184-4C0B-8EEB-67FD4005CE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276545" y="6242829"/>
            <a:ext cx="5436000" cy="138499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Font typeface="Segoe UI Light" panose="020B0604020202020204" pitchFamily="34" charset="0"/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90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Quellenangabe durch Klicken bearbeiten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C42A7249-191B-4C30-8710-04B646C53B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79901" y="1664804"/>
            <a:ext cx="5435376" cy="4716000"/>
          </a:xfrm>
        </p:spPr>
        <p:txBody>
          <a:bodyPr/>
          <a:lstStyle/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FB29DE9-2B55-43A0-8E77-DA5E3F775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noProof="0"/>
              <a:t>Folientitel durch Klicken bearbeiten (maximal zweizeilig)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35261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1525" userDrawn="1">
          <p15:clr>
            <a:srgbClr val="FBAE40"/>
          </p15:clr>
        </p15:guide>
        <p15:guide id="2" orient="horz" pos="377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01">
    <p:bg bwMode="gray">
      <p:bgPr>
        <a:gradFill>
          <a:gsLst>
            <a:gs pos="62000">
              <a:schemeClr val="accent2"/>
            </a:gs>
            <a:gs pos="28000">
              <a:schemeClr val="accent1"/>
            </a:gs>
            <a:gs pos="100000">
              <a:schemeClr val="accent2">
                <a:lumMod val="5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5B725-3378-4055-BA94-6591EFFB4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50386" y="3316977"/>
            <a:ext cx="10872000" cy="1329595"/>
          </a:xfrm>
        </p:spPr>
        <p:txBody>
          <a:bodyPr anchor="t"/>
          <a:lstStyle>
            <a:lvl1pPr>
              <a:lnSpc>
                <a:spcPct val="90000"/>
              </a:lnSpc>
              <a:defRPr sz="48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de-DE" noProof="0"/>
              <a:t>Zitat durch Klicken bearbeiten (kann auch mehrere Zeilen lang sein)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702ABE3-E699-47C7-AD19-2C63B59EF916}"/>
              </a:ext>
            </a:extLst>
          </p:cNvPr>
          <p:cNvGrpSpPr/>
          <p:nvPr userDrawn="1"/>
        </p:nvGrpSpPr>
        <p:grpSpPr bwMode="gray">
          <a:xfrm>
            <a:off x="486000" y="480337"/>
            <a:ext cx="1628879" cy="1292678"/>
            <a:chOff x="6457288" y="1501907"/>
            <a:chExt cx="1779323" cy="1412070"/>
          </a:xfrm>
          <a:solidFill>
            <a:schemeClr val="accent1"/>
          </a:solidFill>
        </p:grpSpPr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05DFB5E9-5E9D-4A35-8BFB-302F23AD375E}"/>
                </a:ext>
              </a:extLst>
            </p:cNvPr>
            <p:cNvSpPr/>
            <p:nvPr/>
          </p:nvSpPr>
          <p:spPr bwMode="gray">
            <a:xfrm>
              <a:off x="6457288" y="1501907"/>
              <a:ext cx="711729" cy="1412070"/>
            </a:xfrm>
            <a:custGeom>
              <a:avLst/>
              <a:gdLst>
                <a:gd name="connsiteX0" fmla="*/ 0 w 711729"/>
                <a:gd name="connsiteY0" fmla="*/ 0 h 1412070"/>
                <a:gd name="connsiteX1" fmla="*/ 0 w 711729"/>
                <a:gd name="connsiteY1" fmla="*/ 711729 h 1412070"/>
                <a:gd name="connsiteX2" fmla="*/ 406041 w 711729"/>
                <a:gd name="connsiteY2" fmla="*/ 711729 h 1412070"/>
                <a:gd name="connsiteX3" fmla="*/ 0 w 711729"/>
                <a:gd name="connsiteY3" fmla="*/ 1106739 h 1412070"/>
                <a:gd name="connsiteX4" fmla="*/ 0 w 711729"/>
                <a:gd name="connsiteY4" fmla="*/ 1412071 h 1412070"/>
                <a:gd name="connsiteX5" fmla="*/ 711729 w 711729"/>
                <a:gd name="connsiteY5" fmla="*/ 711729 h 1412070"/>
                <a:gd name="connsiteX6" fmla="*/ 711729 w 711729"/>
                <a:gd name="connsiteY6" fmla="*/ 711729 h 1412070"/>
                <a:gd name="connsiteX7" fmla="*/ 711729 w 711729"/>
                <a:gd name="connsiteY7" fmla="*/ 0 h 141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729" h="1412070">
                  <a:moveTo>
                    <a:pt x="0" y="0"/>
                  </a:moveTo>
                  <a:lnTo>
                    <a:pt x="0" y="711729"/>
                  </a:lnTo>
                  <a:lnTo>
                    <a:pt x="406041" y="711729"/>
                  </a:lnTo>
                  <a:cubicBezTo>
                    <a:pt x="399878" y="931579"/>
                    <a:pt x="219935" y="1106632"/>
                    <a:pt x="0" y="1106739"/>
                  </a:cubicBezTo>
                  <a:lnTo>
                    <a:pt x="0" y="1412071"/>
                  </a:lnTo>
                  <a:cubicBezTo>
                    <a:pt x="388672" y="1412120"/>
                    <a:pt x="705509" y="1100351"/>
                    <a:pt x="711729" y="711729"/>
                  </a:cubicBezTo>
                  <a:lnTo>
                    <a:pt x="711729" y="711729"/>
                  </a:lnTo>
                  <a:lnTo>
                    <a:pt x="711729" y="0"/>
                  </a:lnTo>
                  <a:close/>
                </a:path>
              </a:pathLst>
            </a:custGeom>
            <a:grpFill/>
            <a:ln w="35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noProof="0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7D8D0E0E-60BB-475B-AD82-B92C8A5DFC00}"/>
                </a:ext>
              </a:extLst>
            </p:cNvPr>
            <p:cNvSpPr/>
            <p:nvPr/>
          </p:nvSpPr>
          <p:spPr bwMode="gray">
            <a:xfrm>
              <a:off x="7524882" y="1501907"/>
              <a:ext cx="711729" cy="1412070"/>
            </a:xfrm>
            <a:custGeom>
              <a:avLst/>
              <a:gdLst>
                <a:gd name="connsiteX0" fmla="*/ 0 w 711729"/>
                <a:gd name="connsiteY0" fmla="*/ 0 h 1412070"/>
                <a:gd name="connsiteX1" fmla="*/ 0 w 711729"/>
                <a:gd name="connsiteY1" fmla="*/ 711729 h 1412070"/>
                <a:gd name="connsiteX2" fmla="*/ 406042 w 711729"/>
                <a:gd name="connsiteY2" fmla="*/ 711729 h 1412070"/>
                <a:gd name="connsiteX3" fmla="*/ 0 w 711729"/>
                <a:gd name="connsiteY3" fmla="*/ 1106739 h 1412070"/>
                <a:gd name="connsiteX4" fmla="*/ 0 w 711729"/>
                <a:gd name="connsiteY4" fmla="*/ 1412071 h 1412070"/>
                <a:gd name="connsiteX5" fmla="*/ 711729 w 711729"/>
                <a:gd name="connsiteY5" fmla="*/ 711729 h 1412070"/>
                <a:gd name="connsiteX6" fmla="*/ 711729 w 711729"/>
                <a:gd name="connsiteY6" fmla="*/ 711729 h 1412070"/>
                <a:gd name="connsiteX7" fmla="*/ 711729 w 711729"/>
                <a:gd name="connsiteY7" fmla="*/ 0 h 141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1729" h="1412070">
                  <a:moveTo>
                    <a:pt x="0" y="0"/>
                  </a:moveTo>
                  <a:lnTo>
                    <a:pt x="0" y="711729"/>
                  </a:lnTo>
                  <a:lnTo>
                    <a:pt x="406042" y="711729"/>
                  </a:lnTo>
                  <a:cubicBezTo>
                    <a:pt x="399878" y="931579"/>
                    <a:pt x="219935" y="1106632"/>
                    <a:pt x="0" y="1106739"/>
                  </a:cubicBezTo>
                  <a:lnTo>
                    <a:pt x="0" y="1412071"/>
                  </a:lnTo>
                  <a:cubicBezTo>
                    <a:pt x="388672" y="1412120"/>
                    <a:pt x="705509" y="1100351"/>
                    <a:pt x="711729" y="711729"/>
                  </a:cubicBezTo>
                  <a:lnTo>
                    <a:pt x="711729" y="711729"/>
                  </a:lnTo>
                  <a:lnTo>
                    <a:pt x="711729" y="0"/>
                  </a:lnTo>
                  <a:close/>
                </a:path>
              </a:pathLst>
            </a:custGeom>
            <a:grpFill/>
            <a:ln w="35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noProof="0"/>
            </a:p>
          </p:txBody>
        </p:sp>
      </p:grpSp>
      <p:cxnSp>
        <p:nvCxnSpPr>
          <p:cNvPr id="8" name="Straight Connector 66">
            <a:extLst>
              <a:ext uri="{FF2B5EF4-FFF2-40B4-BE49-F238E27FC236}">
                <a16:creationId xmlns:a16="http://schemas.microsoft.com/office/drawing/2014/main" id="{9615E9EA-F664-424F-967C-8970A166A1F8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39416" y="2852936"/>
            <a:ext cx="5436000" cy="0"/>
          </a:xfrm>
          <a:prstGeom prst="line">
            <a:avLst/>
          </a:prstGeom>
          <a:ln>
            <a:gradFill>
              <a:gsLst>
                <a:gs pos="53100">
                  <a:schemeClr val="accent1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3520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dunkel, sitzend, Licht, Tisch enthält.&#10;&#10;Automatisch generierte Beschreibung">
            <a:extLst>
              <a:ext uri="{FF2B5EF4-FFF2-40B4-BE49-F238E27FC236}">
                <a16:creationId xmlns:a16="http://schemas.microsoft.com/office/drawing/2014/main" id="{DF7E3561-7173-4948-9FD9-A7E772C4F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8C5B725-3378-4055-BA94-6591EFFB4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50386" y="2128845"/>
            <a:ext cx="5760000" cy="2659190"/>
          </a:xfrm>
        </p:spPr>
        <p:txBody>
          <a:bodyPr anchor="t"/>
          <a:lstStyle>
            <a:lvl1pPr>
              <a:lnSpc>
                <a:spcPct val="90000"/>
              </a:lnSpc>
              <a:defRPr sz="4800" b="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de-DE" noProof="0"/>
              <a:t>Zitat durch Klicken bearbeiten (kann auch mehrere Zeilen lang sein)</a:t>
            </a:r>
          </a:p>
        </p:txBody>
      </p:sp>
      <p:cxnSp>
        <p:nvCxnSpPr>
          <p:cNvPr id="8" name="Straight Connector 66">
            <a:extLst>
              <a:ext uri="{FF2B5EF4-FFF2-40B4-BE49-F238E27FC236}">
                <a16:creationId xmlns:a16="http://schemas.microsoft.com/office/drawing/2014/main" id="{9615E9EA-F664-424F-967C-8970A166A1F8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39416" y="1664804"/>
            <a:ext cx="5436000" cy="0"/>
          </a:xfrm>
          <a:prstGeom prst="line">
            <a:avLst/>
          </a:prstGeom>
          <a:ln>
            <a:gradFill>
              <a:gsLst>
                <a:gs pos="53100">
                  <a:schemeClr val="accent1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EE98578-E05A-4D85-B17A-BA288B874E35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49AE6580-2DDC-4719-926E-74734039C31A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3D554F1-D04F-4FC5-8591-DB64A56D4314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DE99CCC-4F53-426D-B42B-3FD1D45A53DA}"/>
              </a:ext>
            </a:extLst>
          </p:cNvPr>
          <p:cNvGrpSpPr/>
          <p:nvPr userDrawn="1"/>
        </p:nvGrpSpPr>
        <p:grpSpPr bwMode="gray">
          <a:xfrm>
            <a:off x="0" y="6379200"/>
            <a:ext cx="478800" cy="478800"/>
            <a:chOff x="0" y="6379200"/>
            <a:chExt cx="478800" cy="478800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FAD6354-4315-4229-A371-414CBAA95C52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BE7A0AD3-65F9-4067-ABD0-41769CA75050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8281006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C2629-0B14-49BF-8B37-D0C5955757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5AB1F5-91D2-45E9-932E-EF0DD6C84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A051A-7A0E-43F8-B3C9-566CD07E48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Bildplatzhalter 20">
            <a:extLst>
              <a:ext uri="{FF2B5EF4-FFF2-40B4-BE49-F238E27FC236}">
                <a16:creationId xmlns:a16="http://schemas.microsoft.com/office/drawing/2014/main" id="{2E398CE1-33E8-4ACC-A127-0CF239DE6F5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gray">
          <a:xfrm>
            <a:off x="479376" y="1664804"/>
            <a:ext cx="3888000" cy="4716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7" name="Straight Connector 66">
            <a:extLst>
              <a:ext uri="{FF2B5EF4-FFF2-40B4-BE49-F238E27FC236}">
                <a16:creationId xmlns:a16="http://schemas.microsoft.com/office/drawing/2014/main" id="{58553876-5BBD-4820-918B-06FE5E100AA8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27848" y="2760604"/>
            <a:ext cx="4072414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D0CBCB8-4A89-4A1D-8394-D02AD392D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27848" y="2429508"/>
            <a:ext cx="6984000" cy="24622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Name Nachname durch Klicken bearbeiten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6D45E507-9959-493E-B924-72562E6CFE7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727848" y="2836106"/>
            <a:ext cx="6984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 durch Klicken bearbeiten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A043DB4-AA2B-42CB-88EA-9AA9B955F5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4727848" y="3252606"/>
            <a:ext cx="6984000" cy="21544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durch Klicken bearbeiten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5AFB3266-D82A-4AC0-B2CB-022E81E8D48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727848" y="4114392"/>
            <a:ext cx="6984000" cy="743793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Font typeface="Segoe UI Light" panose="05000000000000000000" pitchFamily="2" charset="2"/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cap="none" baseline="0">
                <a:solidFill>
                  <a:schemeClr val="tx1"/>
                </a:solidFill>
                <a:latin typeface="+mn-lt"/>
              </a:defRPr>
            </a:lvl2pPr>
            <a:lvl3pPr marL="360000" indent="-180000">
              <a:spcBef>
                <a:spcPts val="400"/>
              </a:spcBef>
              <a:buClr>
                <a:schemeClr val="tx1"/>
              </a:buClr>
              <a:buFont typeface="Segoe UI Light" panose="020B0502040204020203" pitchFamily="34" charset="0"/>
              <a:buChar char="−"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468000" indent="-252000">
              <a:spcBef>
                <a:spcPts val="400"/>
              </a:spcBef>
              <a:buClr>
                <a:schemeClr val="tx1"/>
              </a:buClr>
              <a:buFont typeface="Segoe UI Light" panose="020B0502040204020203" pitchFamily="34" charset="0"/>
              <a:buChar char="−"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468000" indent="-252000">
              <a:spcBef>
                <a:spcPts val="400"/>
              </a:spcBef>
              <a:buClr>
                <a:schemeClr val="tx1"/>
              </a:buClr>
              <a:buFont typeface="Segoe UI Light" panose="020B0502040204020203" pitchFamily="34" charset="0"/>
              <a:buChar char="−"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468000" indent="-252000">
              <a:spcBef>
                <a:spcPts val="400"/>
              </a:spcBef>
              <a:buClr>
                <a:schemeClr val="tx1"/>
              </a:buClr>
              <a:buFont typeface="Segoe UI Light" panose="020B0502040204020203" pitchFamily="34" charset="0"/>
              <a:buChar char="−"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468000" indent="-252000">
              <a:spcBef>
                <a:spcPts val="400"/>
              </a:spcBef>
              <a:buClr>
                <a:schemeClr val="tx1"/>
              </a:buClr>
              <a:buFont typeface="Segoe UI Light" panose="020B0502040204020203" pitchFamily="34" charset="0"/>
              <a:buChar char="−"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468000" indent="-252000">
              <a:spcBef>
                <a:spcPts val="400"/>
              </a:spcBef>
              <a:buClr>
                <a:schemeClr val="tx1"/>
              </a:buClr>
              <a:buFont typeface="Segoe UI Light" panose="020B0502040204020203" pitchFamily="34" charset="0"/>
              <a:buChar char="−"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468000" indent="-252000">
              <a:spcBef>
                <a:spcPts val="400"/>
              </a:spcBef>
              <a:buClr>
                <a:schemeClr val="tx1"/>
              </a:buClr>
              <a:buFont typeface="Segoe UI Light" panose="020B0502040204020203" pitchFamily="34" charset="0"/>
              <a:buChar char="−"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4D9EABE-7057-427F-9E03-AECB07CB1E2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727848" y="3501008"/>
            <a:ext cx="6984000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7054206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ran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20">
            <a:extLst>
              <a:ext uri="{FF2B5EF4-FFF2-40B4-BE49-F238E27FC236}">
                <a16:creationId xmlns:a16="http://schemas.microsoft.com/office/drawing/2014/main" id="{21E46FA2-DC25-4584-A9AC-57C855481B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gray"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EAA46B-A94E-44C8-9B47-497C0E92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50387" y="2353213"/>
            <a:ext cx="6696000" cy="2105192"/>
          </a:xfrm>
        </p:spPr>
        <p:txBody>
          <a:bodyPr wrap="square" anchor="b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Präsentationstitel durch Klicken bearbeiten</a:t>
            </a:r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1C225DA6-3CAB-4974-B562-FA685A471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50386" y="5954191"/>
            <a:ext cx="6696000" cy="21544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Name Nachname, Ort, Datum durch Klicken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80597CC-6F44-4DBB-84E3-0462194EE4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50385" y="4757439"/>
            <a:ext cx="669600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Untertitel durch Klicken bearbeiten</a:t>
            </a:r>
          </a:p>
        </p:txBody>
      </p:sp>
      <p:sp>
        <p:nvSpPr>
          <p:cNvPr id="16" name="Textplatzhalter 27">
            <a:extLst>
              <a:ext uri="{FF2B5EF4-FFF2-40B4-BE49-F238E27FC236}">
                <a16:creationId xmlns:a16="http://schemas.microsoft.com/office/drawing/2014/main" id="{31D084A4-131F-4E72-BC16-9586C3BA5D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11713200" y="-1"/>
            <a:ext cx="478800" cy="478801"/>
          </a:xfrm>
          <a:custGeom>
            <a:avLst/>
            <a:gdLst>
              <a:gd name="connsiteX0" fmla="*/ 0 w 478800"/>
              <a:gd name="connsiteY0" fmla="*/ 0 h 478801"/>
              <a:gd name="connsiteX1" fmla="*/ 478800 w 478800"/>
              <a:gd name="connsiteY1" fmla="*/ 0 h 478801"/>
              <a:gd name="connsiteX2" fmla="*/ 478800 w 478800"/>
              <a:gd name="connsiteY2" fmla="*/ 1 h 478801"/>
              <a:gd name="connsiteX3" fmla="*/ 478800 w 478800"/>
              <a:gd name="connsiteY3" fmla="*/ 136800 h 478801"/>
              <a:gd name="connsiteX4" fmla="*/ 478800 w 478800"/>
              <a:gd name="connsiteY4" fmla="*/ 478801 h 478801"/>
              <a:gd name="connsiteX5" fmla="*/ 342000 w 478800"/>
              <a:gd name="connsiteY5" fmla="*/ 478801 h 478801"/>
              <a:gd name="connsiteX6" fmla="*/ 342000 w 478800"/>
              <a:gd name="connsiteY6" fmla="*/ 136800 h 478801"/>
              <a:gd name="connsiteX7" fmla="*/ 0 w 478800"/>
              <a:gd name="connsiteY7" fmla="*/ 136800 h 47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00" h="478801">
                <a:moveTo>
                  <a:pt x="0" y="0"/>
                </a:moveTo>
                <a:lnTo>
                  <a:pt x="478800" y="0"/>
                </a:lnTo>
                <a:lnTo>
                  <a:pt x="478800" y="1"/>
                </a:lnTo>
                <a:lnTo>
                  <a:pt x="478800" y="136800"/>
                </a:lnTo>
                <a:lnTo>
                  <a:pt x="478800" y="478801"/>
                </a:lnTo>
                <a:lnTo>
                  <a:pt x="342000" y="478801"/>
                </a:lnTo>
                <a:lnTo>
                  <a:pt x="342000" y="136800"/>
                </a:lnTo>
                <a:lnTo>
                  <a:pt x="0" y="1368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17" name="Textplatzhalter 23">
            <a:extLst>
              <a:ext uri="{FF2B5EF4-FFF2-40B4-BE49-F238E27FC236}">
                <a16:creationId xmlns:a16="http://schemas.microsoft.com/office/drawing/2014/main" id="{C3243748-C8F2-4591-86E9-F0642381DE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0" y="6379200"/>
            <a:ext cx="478800" cy="478800"/>
          </a:xfrm>
          <a:custGeom>
            <a:avLst/>
            <a:gdLst>
              <a:gd name="connsiteX0" fmla="*/ 0 w 478800"/>
              <a:gd name="connsiteY0" fmla="*/ 0 h 478800"/>
              <a:gd name="connsiteX1" fmla="*/ 136800 w 478800"/>
              <a:gd name="connsiteY1" fmla="*/ 0 h 478800"/>
              <a:gd name="connsiteX2" fmla="*/ 136800 w 478800"/>
              <a:gd name="connsiteY2" fmla="*/ 342000 h 478800"/>
              <a:gd name="connsiteX3" fmla="*/ 478800 w 478800"/>
              <a:gd name="connsiteY3" fmla="*/ 342000 h 478800"/>
              <a:gd name="connsiteX4" fmla="*/ 478800 w 478800"/>
              <a:gd name="connsiteY4" fmla="*/ 478800 h 478800"/>
              <a:gd name="connsiteX5" fmla="*/ 136800 w 478800"/>
              <a:gd name="connsiteY5" fmla="*/ 478800 h 478800"/>
              <a:gd name="connsiteX6" fmla="*/ 0 w 478800"/>
              <a:gd name="connsiteY6" fmla="*/ 478800 h 478800"/>
              <a:gd name="connsiteX7" fmla="*/ 0 w 478800"/>
              <a:gd name="connsiteY7" fmla="*/ 342000 h 47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00" h="478800">
                <a:moveTo>
                  <a:pt x="0" y="0"/>
                </a:moveTo>
                <a:lnTo>
                  <a:pt x="136800" y="0"/>
                </a:lnTo>
                <a:lnTo>
                  <a:pt x="136800" y="342000"/>
                </a:lnTo>
                <a:lnTo>
                  <a:pt x="478800" y="342000"/>
                </a:lnTo>
                <a:lnTo>
                  <a:pt x="478800" y="478800"/>
                </a:lnTo>
                <a:lnTo>
                  <a:pt x="136800" y="478800"/>
                </a:lnTo>
                <a:lnTo>
                  <a:pt x="0" y="478800"/>
                </a:lnTo>
                <a:lnTo>
                  <a:pt x="0" y="3420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DF7BD7-F036-4E53-8000-490FA223398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485999" y="485774"/>
            <a:ext cx="2259371" cy="1292677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cap="none" baseline="0">
                <a:noFill/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cap="none" baseline="0">
                <a:noFill/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9pPr>
          </a:lstStyle>
          <a:p>
            <a:pPr lvl="0"/>
            <a:r>
              <a:rPr lang="de-DE"/>
              <a:t>x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672EDB9C-273A-4E52-99FD-55B522AF84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850387" y="4589259"/>
            <a:ext cx="54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 cap="none" baseline="0">
                <a:noFill/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 cap="none" baseline="0">
                <a:noFill/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00" cap="none" baseline="0">
                <a:noFill/>
                <a:latin typeface="+mj-lt"/>
              </a:defRPr>
            </a:lvl9pPr>
          </a:lstStyle>
          <a:p>
            <a:pPr lvl="0"/>
            <a:r>
              <a:rPr lang="de-DE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226910398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C2629-0B14-49BF-8B37-D0C5955757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5AB1F5-91D2-45E9-932E-EF0DD6C84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A051A-7A0E-43F8-B3C9-566CD07E48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Bildplatzhalter 20">
            <a:extLst>
              <a:ext uri="{FF2B5EF4-FFF2-40B4-BE49-F238E27FC236}">
                <a16:creationId xmlns:a16="http://schemas.microsoft.com/office/drawing/2014/main" id="{2E398CE1-33E8-4ACC-A127-0CF239DE6F5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gray">
          <a:xfrm>
            <a:off x="479376" y="1664804"/>
            <a:ext cx="2520000" cy="3204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D0CBCB8-4A89-4A1D-8394-D02AD392D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377" y="5049180"/>
            <a:ext cx="2520000" cy="24622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Name Nachname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6D45E507-9959-493E-B924-72562E6CFE7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79377" y="5455778"/>
            <a:ext cx="2520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 bearbeiten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A043DB4-AA2B-42CB-88EA-9AA9B955F5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479377" y="5841268"/>
            <a:ext cx="2520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4D9EABE-7057-427F-9E03-AECB07CB1E2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79377" y="6058892"/>
            <a:ext cx="2520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  <p:cxnSp>
        <p:nvCxnSpPr>
          <p:cNvPr id="19" name="Straight Connector 66">
            <a:extLst>
              <a:ext uri="{FF2B5EF4-FFF2-40B4-BE49-F238E27FC236}">
                <a16:creationId xmlns:a16="http://schemas.microsoft.com/office/drawing/2014/main" id="{9A313A16-DE05-4741-BF77-0B3E71E2AD7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5380276"/>
            <a:ext cx="19247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537076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C2629-0B14-49BF-8B37-D0C5955757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5AB1F5-91D2-45E9-932E-EF0DD6C84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A051A-7A0E-43F8-B3C9-566CD07E48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Bildplatzhalter 20">
            <a:extLst>
              <a:ext uri="{FF2B5EF4-FFF2-40B4-BE49-F238E27FC236}">
                <a16:creationId xmlns:a16="http://schemas.microsoft.com/office/drawing/2014/main" id="{2E398CE1-33E8-4ACC-A127-0CF239DE6F5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gray">
          <a:xfrm>
            <a:off x="479376" y="1664804"/>
            <a:ext cx="2520000" cy="3204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D0CBCB8-4A89-4A1D-8394-D02AD392D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377" y="5049180"/>
            <a:ext cx="2520000" cy="24622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Name Nachname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6D45E507-9959-493E-B924-72562E6CFE7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79377" y="5455778"/>
            <a:ext cx="2520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 bearbeiten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A043DB4-AA2B-42CB-88EA-9AA9B955F5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479377" y="5841268"/>
            <a:ext cx="2520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4D9EABE-7057-427F-9E03-AECB07CB1E2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79377" y="6058892"/>
            <a:ext cx="2520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  <p:cxnSp>
        <p:nvCxnSpPr>
          <p:cNvPr id="19" name="Straight Connector 66">
            <a:extLst>
              <a:ext uri="{FF2B5EF4-FFF2-40B4-BE49-F238E27FC236}">
                <a16:creationId xmlns:a16="http://schemas.microsoft.com/office/drawing/2014/main" id="{9A313A16-DE05-4741-BF77-0B3E71E2AD7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5380276"/>
            <a:ext cx="19247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ildplatzhalter 20">
            <a:extLst>
              <a:ext uri="{FF2B5EF4-FFF2-40B4-BE49-F238E27FC236}">
                <a16:creationId xmlns:a16="http://schemas.microsoft.com/office/drawing/2014/main" id="{806CA53F-F395-4E43-A639-5549EE7BB9C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 bwMode="gray">
          <a:xfrm>
            <a:off x="6276020" y="1664804"/>
            <a:ext cx="2520000" cy="3204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15" name="Straight Connector 66">
            <a:extLst>
              <a:ext uri="{FF2B5EF4-FFF2-40B4-BE49-F238E27FC236}">
                <a16:creationId xmlns:a16="http://schemas.microsoft.com/office/drawing/2014/main" id="{709D0124-3E81-4289-A8FD-3F9E9CBBFD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76020" y="5380276"/>
            <a:ext cx="19247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59CAE3F6-C9FE-4F82-9385-42A90617AE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6276020" y="5049180"/>
            <a:ext cx="2520000" cy="24622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Name Nachname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AD84B8D0-D55E-449D-9031-2AC10D414BF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276020" y="5455778"/>
            <a:ext cx="2520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 bearbeiten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FDA27116-30B8-4387-B155-88ECF04D70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276020" y="5841268"/>
            <a:ext cx="2520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2C68B923-EF23-47F5-B64B-8F3CC77E6A9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276020" y="6058892"/>
            <a:ext cx="2520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</p:spTree>
    <p:extLst>
      <p:ext uri="{BB962C8B-B14F-4D97-AF65-F5344CB8AC3E}">
        <p14:creationId xmlns:p14="http://schemas.microsoft.com/office/powerpoint/2010/main" val="1694345825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C2629-0B14-49BF-8B37-D0C5955757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5AB1F5-91D2-45E9-932E-EF0DD6C84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A051A-7A0E-43F8-B3C9-566CD07E48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Bildplatzhalter 20">
            <a:extLst>
              <a:ext uri="{FF2B5EF4-FFF2-40B4-BE49-F238E27FC236}">
                <a16:creationId xmlns:a16="http://schemas.microsoft.com/office/drawing/2014/main" id="{2E398CE1-33E8-4ACC-A127-0CF239DE6F5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gray">
          <a:xfrm>
            <a:off x="479376" y="1664804"/>
            <a:ext cx="2520000" cy="3204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D0CBCB8-4A89-4A1D-8394-D02AD392D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377" y="5049180"/>
            <a:ext cx="2520000" cy="24622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Name Nachname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6D45E507-9959-493E-B924-72562E6CFE7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79377" y="5455778"/>
            <a:ext cx="2520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 bearbeiten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A043DB4-AA2B-42CB-88EA-9AA9B955F5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479377" y="5841268"/>
            <a:ext cx="2520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4D9EABE-7057-427F-9E03-AECB07CB1E2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79377" y="6058892"/>
            <a:ext cx="2520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  <p:cxnSp>
        <p:nvCxnSpPr>
          <p:cNvPr id="19" name="Straight Connector 66">
            <a:extLst>
              <a:ext uri="{FF2B5EF4-FFF2-40B4-BE49-F238E27FC236}">
                <a16:creationId xmlns:a16="http://schemas.microsoft.com/office/drawing/2014/main" id="{9A313A16-DE05-4741-BF77-0B3E71E2AD7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5380276"/>
            <a:ext cx="19247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ildplatzhalter 20">
            <a:extLst>
              <a:ext uri="{FF2B5EF4-FFF2-40B4-BE49-F238E27FC236}">
                <a16:creationId xmlns:a16="http://schemas.microsoft.com/office/drawing/2014/main" id="{806CA53F-F395-4E43-A639-5549EE7BB9C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 bwMode="gray">
          <a:xfrm>
            <a:off x="3395700" y="1664804"/>
            <a:ext cx="2520000" cy="3204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15" name="Straight Connector 66">
            <a:extLst>
              <a:ext uri="{FF2B5EF4-FFF2-40B4-BE49-F238E27FC236}">
                <a16:creationId xmlns:a16="http://schemas.microsoft.com/office/drawing/2014/main" id="{709D0124-3E81-4289-A8FD-3F9E9CBBFD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395700" y="5380276"/>
            <a:ext cx="19247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59CAE3F6-C9FE-4F82-9385-42A90617AE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395700" y="5049180"/>
            <a:ext cx="2520000" cy="24622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Name Nachname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AD84B8D0-D55E-449D-9031-2AC10D414BF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395700" y="5455778"/>
            <a:ext cx="2520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 bearbeiten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FDA27116-30B8-4387-B155-88ECF04D70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3395700" y="5841268"/>
            <a:ext cx="2520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2C68B923-EF23-47F5-B64B-8F3CC77E6A9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395700" y="6058892"/>
            <a:ext cx="2520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  <p:sp>
        <p:nvSpPr>
          <p:cNvPr id="22" name="Bildplatzhalter 20">
            <a:extLst>
              <a:ext uri="{FF2B5EF4-FFF2-40B4-BE49-F238E27FC236}">
                <a16:creationId xmlns:a16="http://schemas.microsoft.com/office/drawing/2014/main" id="{F7782308-DE2F-4D8C-8D47-F4FA3444F3B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 bwMode="gray">
          <a:xfrm>
            <a:off x="6276020" y="1664804"/>
            <a:ext cx="2520000" cy="3204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25" name="Straight Connector 66">
            <a:extLst>
              <a:ext uri="{FF2B5EF4-FFF2-40B4-BE49-F238E27FC236}">
                <a16:creationId xmlns:a16="http://schemas.microsoft.com/office/drawing/2014/main" id="{8865F8D5-742B-442A-ABC8-C5C352E1294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76020" y="5380276"/>
            <a:ext cx="19247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E44B5B5C-7E1A-434E-B290-E8A52B8029B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6276020" y="5049180"/>
            <a:ext cx="2520000" cy="24622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Name Nachname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B73A0C1B-7A0F-4321-9828-AFBC8BC917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276020" y="5455778"/>
            <a:ext cx="2520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 bearbeiten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01ABB8A2-A4DA-4E92-80AA-3221F5348A5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276020" y="5841268"/>
            <a:ext cx="2520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29" name="Textplatzhalter 5">
            <a:extLst>
              <a:ext uri="{FF2B5EF4-FFF2-40B4-BE49-F238E27FC236}">
                <a16:creationId xmlns:a16="http://schemas.microsoft.com/office/drawing/2014/main" id="{44D37F50-8D35-4903-B19A-C56BE9DB0D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6276020" y="6058892"/>
            <a:ext cx="2520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</p:spTree>
    <p:extLst>
      <p:ext uri="{BB962C8B-B14F-4D97-AF65-F5344CB8AC3E}">
        <p14:creationId xmlns:p14="http://schemas.microsoft.com/office/powerpoint/2010/main" val="1671863429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C2629-0B14-49BF-8B37-D0C5955757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5AB1F5-91D2-45E9-932E-EF0DD6C84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A051A-7A0E-43F8-B3C9-566CD07E48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Bildplatzhalter 20">
            <a:extLst>
              <a:ext uri="{FF2B5EF4-FFF2-40B4-BE49-F238E27FC236}">
                <a16:creationId xmlns:a16="http://schemas.microsoft.com/office/drawing/2014/main" id="{2E398CE1-33E8-4ACC-A127-0CF239DE6F5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gray">
          <a:xfrm>
            <a:off x="479376" y="1664804"/>
            <a:ext cx="2520000" cy="3204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D0CBCB8-4A89-4A1D-8394-D02AD392D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377" y="5049180"/>
            <a:ext cx="2520000" cy="24622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Name Nachname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6D45E507-9959-493E-B924-72562E6CFE7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79377" y="5455778"/>
            <a:ext cx="2520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 bearbeiten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A043DB4-AA2B-42CB-88EA-9AA9B955F5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479377" y="5841268"/>
            <a:ext cx="2520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4D9EABE-7057-427F-9E03-AECB07CB1E2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79377" y="6058892"/>
            <a:ext cx="2520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  <p:cxnSp>
        <p:nvCxnSpPr>
          <p:cNvPr id="19" name="Straight Connector 66">
            <a:extLst>
              <a:ext uri="{FF2B5EF4-FFF2-40B4-BE49-F238E27FC236}">
                <a16:creationId xmlns:a16="http://schemas.microsoft.com/office/drawing/2014/main" id="{9A313A16-DE05-4741-BF77-0B3E71E2AD7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5380276"/>
            <a:ext cx="19247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ildplatzhalter 20">
            <a:extLst>
              <a:ext uri="{FF2B5EF4-FFF2-40B4-BE49-F238E27FC236}">
                <a16:creationId xmlns:a16="http://schemas.microsoft.com/office/drawing/2014/main" id="{806CA53F-F395-4E43-A639-5549EE7BB9C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 bwMode="gray">
          <a:xfrm>
            <a:off x="3395700" y="1664804"/>
            <a:ext cx="2520000" cy="3204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15" name="Straight Connector 66">
            <a:extLst>
              <a:ext uri="{FF2B5EF4-FFF2-40B4-BE49-F238E27FC236}">
                <a16:creationId xmlns:a16="http://schemas.microsoft.com/office/drawing/2014/main" id="{709D0124-3E81-4289-A8FD-3F9E9CBBFDAA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395700" y="5380276"/>
            <a:ext cx="19247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59CAE3F6-C9FE-4F82-9385-42A90617AE6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395700" y="5049180"/>
            <a:ext cx="2520000" cy="24622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Name Nachname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AD84B8D0-D55E-449D-9031-2AC10D414BF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395700" y="5455778"/>
            <a:ext cx="2520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 bearbeiten</a:t>
            </a:r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FDA27116-30B8-4387-B155-88ECF04D70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3395700" y="5841268"/>
            <a:ext cx="2520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2C68B923-EF23-47F5-B64B-8F3CC77E6A9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395700" y="6058892"/>
            <a:ext cx="2520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  <p:sp>
        <p:nvSpPr>
          <p:cNvPr id="22" name="Bildplatzhalter 20">
            <a:extLst>
              <a:ext uri="{FF2B5EF4-FFF2-40B4-BE49-F238E27FC236}">
                <a16:creationId xmlns:a16="http://schemas.microsoft.com/office/drawing/2014/main" id="{F7782308-DE2F-4D8C-8D47-F4FA3444F3B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 bwMode="gray">
          <a:xfrm>
            <a:off x="6276020" y="1664804"/>
            <a:ext cx="2520000" cy="3204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25" name="Straight Connector 66">
            <a:extLst>
              <a:ext uri="{FF2B5EF4-FFF2-40B4-BE49-F238E27FC236}">
                <a16:creationId xmlns:a16="http://schemas.microsoft.com/office/drawing/2014/main" id="{8865F8D5-742B-442A-ABC8-C5C352E1294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76020" y="5380276"/>
            <a:ext cx="19247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E44B5B5C-7E1A-434E-B290-E8A52B8029B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6276020" y="5049180"/>
            <a:ext cx="2520000" cy="24622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Name Nachname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B73A0C1B-7A0F-4321-9828-AFBC8BC9177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276020" y="5455778"/>
            <a:ext cx="2520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 bearbeiten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01ABB8A2-A4DA-4E92-80AA-3221F5348A5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276020" y="5841268"/>
            <a:ext cx="2520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29" name="Textplatzhalter 5">
            <a:extLst>
              <a:ext uri="{FF2B5EF4-FFF2-40B4-BE49-F238E27FC236}">
                <a16:creationId xmlns:a16="http://schemas.microsoft.com/office/drawing/2014/main" id="{44D37F50-8D35-4903-B19A-C56BE9DB0D6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6276020" y="6058892"/>
            <a:ext cx="2520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  <p:sp>
        <p:nvSpPr>
          <p:cNvPr id="23" name="Bildplatzhalter 20">
            <a:extLst>
              <a:ext uri="{FF2B5EF4-FFF2-40B4-BE49-F238E27FC236}">
                <a16:creationId xmlns:a16="http://schemas.microsoft.com/office/drawing/2014/main" id="{F8FBFEA4-30D8-4BB7-8E43-64632DE998AA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 bwMode="gray">
          <a:xfrm>
            <a:off x="9192344" y="1664804"/>
            <a:ext cx="2520000" cy="3204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24" name="Straight Connector 66">
            <a:extLst>
              <a:ext uri="{FF2B5EF4-FFF2-40B4-BE49-F238E27FC236}">
                <a16:creationId xmlns:a16="http://schemas.microsoft.com/office/drawing/2014/main" id="{27DA4CDB-C2A5-44F5-AD28-47B34F216E8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192344" y="5380276"/>
            <a:ext cx="1924749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5">
            <a:extLst>
              <a:ext uri="{FF2B5EF4-FFF2-40B4-BE49-F238E27FC236}">
                <a16:creationId xmlns:a16="http://schemas.microsoft.com/office/drawing/2014/main" id="{2FBE27BB-FE5B-4D5B-B04B-90BB1453904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9192344" y="5049180"/>
            <a:ext cx="2520000" cy="246221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Name Nachname</a:t>
            </a:r>
          </a:p>
        </p:txBody>
      </p:sp>
      <p:sp>
        <p:nvSpPr>
          <p:cNvPr id="31" name="Textplatzhalter 5">
            <a:extLst>
              <a:ext uri="{FF2B5EF4-FFF2-40B4-BE49-F238E27FC236}">
                <a16:creationId xmlns:a16="http://schemas.microsoft.com/office/drawing/2014/main" id="{E6C95EEB-9BDB-465A-9F69-C3E74BAE31A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9192344" y="5455778"/>
            <a:ext cx="2520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 bearbeiten</a:t>
            </a:r>
          </a:p>
        </p:txBody>
      </p:sp>
      <p:sp>
        <p:nvSpPr>
          <p:cNvPr id="32" name="Textplatzhalter 5">
            <a:extLst>
              <a:ext uri="{FF2B5EF4-FFF2-40B4-BE49-F238E27FC236}">
                <a16:creationId xmlns:a16="http://schemas.microsoft.com/office/drawing/2014/main" id="{756D8B9C-8782-4966-8AAD-4B5F512959E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9192344" y="5841268"/>
            <a:ext cx="2520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33" name="Textplatzhalter 5">
            <a:extLst>
              <a:ext uri="{FF2B5EF4-FFF2-40B4-BE49-F238E27FC236}">
                <a16:creationId xmlns:a16="http://schemas.microsoft.com/office/drawing/2014/main" id="{610CC0FC-C284-47C1-B2A8-0D8E3ABCC78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9192344" y="6058892"/>
            <a:ext cx="2520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</p:spTree>
    <p:extLst>
      <p:ext uri="{BB962C8B-B14F-4D97-AF65-F5344CB8AC3E}">
        <p14:creationId xmlns:p14="http://schemas.microsoft.com/office/powerpoint/2010/main" val="2322670981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3C2629-0B14-49BF-8B37-D0C5955757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5AB1F5-91D2-45E9-932E-EF0DD6C84E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9A051A-7A0E-43F8-B3C9-566CD07E48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Bildplatzhalter 20">
            <a:extLst>
              <a:ext uri="{FF2B5EF4-FFF2-40B4-BE49-F238E27FC236}">
                <a16:creationId xmlns:a16="http://schemas.microsoft.com/office/drawing/2014/main" id="{2E398CE1-33E8-4ACC-A127-0CF239DE6F5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gray">
          <a:xfrm>
            <a:off x="479376" y="1664804"/>
            <a:ext cx="1944000" cy="2376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D0CBCB8-4A89-4A1D-8394-D02AD392D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376" y="4257092"/>
            <a:ext cx="1944000" cy="492443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Platzhalter</a:t>
            </a:r>
            <a:br>
              <a:rPr lang="de-DE" noProof="0"/>
            </a:br>
            <a:r>
              <a:rPr lang="de-DE" noProof="0"/>
              <a:t>Name Nachname</a:t>
            </a:r>
          </a:p>
        </p:txBody>
      </p:sp>
      <p:sp>
        <p:nvSpPr>
          <p:cNvPr id="12" name="Textplatzhalter 5">
            <a:extLst>
              <a:ext uri="{FF2B5EF4-FFF2-40B4-BE49-F238E27FC236}">
                <a16:creationId xmlns:a16="http://schemas.microsoft.com/office/drawing/2014/main" id="{6D45E507-9959-493E-B924-72562E6CFE7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79376" y="4909912"/>
            <a:ext cx="1944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1A043DB4-AA2B-42CB-88EA-9AA9B955F5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479376" y="5295402"/>
            <a:ext cx="194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4D9EABE-7057-427F-9E03-AECB07CB1E2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479376" y="5513026"/>
            <a:ext cx="1944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  <p:cxnSp>
        <p:nvCxnSpPr>
          <p:cNvPr id="19" name="Straight Connector 66">
            <a:extLst>
              <a:ext uri="{FF2B5EF4-FFF2-40B4-BE49-F238E27FC236}">
                <a16:creationId xmlns:a16="http://schemas.microsoft.com/office/drawing/2014/main" id="{9A313A16-DE05-4741-BF77-0B3E71E2AD7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376" y="4834410"/>
            <a:ext cx="192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ildplatzhalter 20">
            <a:extLst>
              <a:ext uri="{FF2B5EF4-FFF2-40B4-BE49-F238E27FC236}">
                <a16:creationId xmlns:a16="http://schemas.microsoft.com/office/drawing/2014/main" id="{215700C4-E7AE-418C-B9F5-189118C330FB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 bwMode="gray">
          <a:xfrm>
            <a:off x="2801634" y="1664804"/>
            <a:ext cx="1944000" cy="2376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37" name="Straight Connector 66">
            <a:extLst>
              <a:ext uri="{FF2B5EF4-FFF2-40B4-BE49-F238E27FC236}">
                <a16:creationId xmlns:a16="http://schemas.microsoft.com/office/drawing/2014/main" id="{80B8181A-6421-40E4-BC29-E7890682F565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2801634" y="4834410"/>
            <a:ext cx="192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platzhalter 5">
            <a:extLst>
              <a:ext uri="{FF2B5EF4-FFF2-40B4-BE49-F238E27FC236}">
                <a16:creationId xmlns:a16="http://schemas.microsoft.com/office/drawing/2014/main" id="{51F7F9D1-2A75-41B8-8812-146EAC1904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2801634" y="4257092"/>
            <a:ext cx="1944000" cy="492443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Platzhalter</a:t>
            </a:r>
            <a:br>
              <a:rPr lang="de-DE" noProof="0"/>
            </a:br>
            <a:r>
              <a:rPr lang="de-DE" noProof="0"/>
              <a:t>Name Nachname</a:t>
            </a:r>
          </a:p>
        </p:txBody>
      </p:sp>
      <p:sp>
        <p:nvSpPr>
          <p:cNvPr id="39" name="Textplatzhalter 5">
            <a:extLst>
              <a:ext uri="{FF2B5EF4-FFF2-40B4-BE49-F238E27FC236}">
                <a16:creationId xmlns:a16="http://schemas.microsoft.com/office/drawing/2014/main" id="{E1E85F1B-CA8D-4A2A-9501-F13B99CF7CD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2801634" y="4909912"/>
            <a:ext cx="1944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</a:t>
            </a:r>
          </a:p>
        </p:txBody>
      </p:sp>
      <p:sp>
        <p:nvSpPr>
          <p:cNvPr id="40" name="Textplatzhalter 5">
            <a:extLst>
              <a:ext uri="{FF2B5EF4-FFF2-40B4-BE49-F238E27FC236}">
                <a16:creationId xmlns:a16="http://schemas.microsoft.com/office/drawing/2014/main" id="{CCFE86DA-1703-431B-992A-499350797C0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2801634" y="5295402"/>
            <a:ext cx="194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41" name="Textplatzhalter 5">
            <a:extLst>
              <a:ext uri="{FF2B5EF4-FFF2-40B4-BE49-F238E27FC236}">
                <a16:creationId xmlns:a16="http://schemas.microsoft.com/office/drawing/2014/main" id="{5F90484C-E0FC-42C5-B1B7-E0A2C61AC1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2801634" y="5513026"/>
            <a:ext cx="1944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  <p:sp>
        <p:nvSpPr>
          <p:cNvPr id="42" name="Bildplatzhalter 20">
            <a:extLst>
              <a:ext uri="{FF2B5EF4-FFF2-40B4-BE49-F238E27FC236}">
                <a16:creationId xmlns:a16="http://schemas.microsoft.com/office/drawing/2014/main" id="{87040A0E-6F98-429C-89C0-34D16C94DC1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 bwMode="gray">
          <a:xfrm>
            <a:off x="5123892" y="1664804"/>
            <a:ext cx="1944000" cy="2376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43" name="Straight Connector 66">
            <a:extLst>
              <a:ext uri="{FF2B5EF4-FFF2-40B4-BE49-F238E27FC236}">
                <a16:creationId xmlns:a16="http://schemas.microsoft.com/office/drawing/2014/main" id="{4094FE74-B015-44A6-BB2B-D4BF93F98D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123892" y="4834410"/>
            <a:ext cx="192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platzhalter 5">
            <a:extLst>
              <a:ext uri="{FF2B5EF4-FFF2-40B4-BE49-F238E27FC236}">
                <a16:creationId xmlns:a16="http://schemas.microsoft.com/office/drawing/2014/main" id="{2E1CEAFA-B8DE-4806-B059-B661BE6B60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5123892" y="4257092"/>
            <a:ext cx="1944000" cy="492443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Platzhalter</a:t>
            </a:r>
            <a:br>
              <a:rPr lang="de-DE" noProof="0"/>
            </a:br>
            <a:r>
              <a:rPr lang="de-DE" noProof="0"/>
              <a:t>Name Nachname</a:t>
            </a:r>
          </a:p>
        </p:txBody>
      </p:sp>
      <p:sp>
        <p:nvSpPr>
          <p:cNvPr id="45" name="Textplatzhalter 5">
            <a:extLst>
              <a:ext uri="{FF2B5EF4-FFF2-40B4-BE49-F238E27FC236}">
                <a16:creationId xmlns:a16="http://schemas.microsoft.com/office/drawing/2014/main" id="{752B408C-2BE6-4FB6-BB0A-6C08C537466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5123892" y="4909912"/>
            <a:ext cx="1944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</a:t>
            </a:r>
          </a:p>
        </p:txBody>
      </p:sp>
      <p:sp>
        <p:nvSpPr>
          <p:cNvPr id="46" name="Textplatzhalter 5">
            <a:extLst>
              <a:ext uri="{FF2B5EF4-FFF2-40B4-BE49-F238E27FC236}">
                <a16:creationId xmlns:a16="http://schemas.microsoft.com/office/drawing/2014/main" id="{7263303B-92BB-4E35-9E0C-B26DA7A8536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5123892" y="5295402"/>
            <a:ext cx="194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47" name="Textplatzhalter 5">
            <a:extLst>
              <a:ext uri="{FF2B5EF4-FFF2-40B4-BE49-F238E27FC236}">
                <a16:creationId xmlns:a16="http://schemas.microsoft.com/office/drawing/2014/main" id="{44C698B0-00D2-426E-92EE-AB959CF66CA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5123892" y="5513026"/>
            <a:ext cx="1944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  <p:sp>
        <p:nvSpPr>
          <p:cNvPr id="48" name="Bildplatzhalter 20">
            <a:extLst>
              <a:ext uri="{FF2B5EF4-FFF2-40B4-BE49-F238E27FC236}">
                <a16:creationId xmlns:a16="http://schemas.microsoft.com/office/drawing/2014/main" id="{05D9741C-E584-4BDA-B02F-47B8BF6F05BD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 bwMode="gray">
          <a:xfrm>
            <a:off x="7446150" y="1664804"/>
            <a:ext cx="1944000" cy="2376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49" name="Straight Connector 66">
            <a:extLst>
              <a:ext uri="{FF2B5EF4-FFF2-40B4-BE49-F238E27FC236}">
                <a16:creationId xmlns:a16="http://schemas.microsoft.com/office/drawing/2014/main" id="{316CA2FC-6882-4C37-B4E6-27C5325DFD4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446150" y="4834410"/>
            <a:ext cx="192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platzhalter 5">
            <a:extLst>
              <a:ext uri="{FF2B5EF4-FFF2-40B4-BE49-F238E27FC236}">
                <a16:creationId xmlns:a16="http://schemas.microsoft.com/office/drawing/2014/main" id="{454F3167-6401-4644-B064-1B5B6AEDDEC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7446150" y="4257092"/>
            <a:ext cx="1944000" cy="492443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Platzhalter</a:t>
            </a:r>
            <a:br>
              <a:rPr lang="de-DE" noProof="0"/>
            </a:br>
            <a:r>
              <a:rPr lang="de-DE" noProof="0"/>
              <a:t>Name Nachname</a:t>
            </a:r>
          </a:p>
        </p:txBody>
      </p:sp>
      <p:sp>
        <p:nvSpPr>
          <p:cNvPr id="51" name="Textplatzhalter 5">
            <a:extLst>
              <a:ext uri="{FF2B5EF4-FFF2-40B4-BE49-F238E27FC236}">
                <a16:creationId xmlns:a16="http://schemas.microsoft.com/office/drawing/2014/main" id="{129B6CCF-A5D0-4083-8F05-A43639D27A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 bwMode="gray">
          <a:xfrm>
            <a:off x="7446150" y="4909912"/>
            <a:ext cx="1944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</a:t>
            </a:r>
          </a:p>
        </p:txBody>
      </p:sp>
      <p:sp>
        <p:nvSpPr>
          <p:cNvPr id="52" name="Textplatzhalter 5">
            <a:extLst>
              <a:ext uri="{FF2B5EF4-FFF2-40B4-BE49-F238E27FC236}">
                <a16:creationId xmlns:a16="http://schemas.microsoft.com/office/drawing/2014/main" id="{EA76751D-F402-4974-9647-44DCB4291E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7446150" y="5295402"/>
            <a:ext cx="194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53" name="Textplatzhalter 5">
            <a:extLst>
              <a:ext uri="{FF2B5EF4-FFF2-40B4-BE49-F238E27FC236}">
                <a16:creationId xmlns:a16="http://schemas.microsoft.com/office/drawing/2014/main" id="{E50B2C60-FD51-4BC7-9B49-B9C86EB22A5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 bwMode="gray">
          <a:xfrm>
            <a:off x="7446150" y="5513026"/>
            <a:ext cx="1944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  <p:sp>
        <p:nvSpPr>
          <p:cNvPr id="54" name="Bildplatzhalter 20">
            <a:extLst>
              <a:ext uri="{FF2B5EF4-FFF2-40B4-BE49-F238E27FC236}">
                <a16:creationId xmlns:a16="http://schemas.microsoft.com/office/drawing/2014/main" id="{6E184013-E02E-4A56-BCC8-C30E7D8ECD3D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 bwMode="gray">
          <a:xfrm>
            <a:off x="9768408" y="1664804"/>
            <a:ext cx="1944000" cy="2376000"/>
          </a:xfrm>
          <a:solidFill>
            <a:schemeClr val="accent4"/>
          </a:solidFill>
        </p:spPr>
        <p:txBody>
          <a:bodyPr/>
          <a:lstStyle>
            <a:lvl1pPr>
              <a:spcBef>
                <a:spcPts val="0"/>
              </a:spcBef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</a:p>
        </p:txBody>
      </p:sp>
      <p:cxnSp>
        <p:nvCxnSpPr>
          <p:cNvPr id="55" name="Straight Connector 66">
            <a:extLst>
              <a:ext uri="{FF2B5EF4-FFF2-40B4-BE49-F238E27FC236}">
                <a16:creationId xmlns:a16="http://schemas.microsoft.com/office/drawing/2014/main" id="{31310BF1-9AF3-41DD-B38C-1F242C7F45B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768408" y="4834410"/>
            <a:ext cx="192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platzhalter 5">
            <a:extLst>
              <a:ext uri="{FF2B5EF4-FFF2-40B4-BE49-F238E27FC236}">
                <a16:creationId xmlns:a16="http://schemas.microsoft.com/office/drawing/2014/main" id="{A8466E63-7961-42C2-9096-D0888BEDB19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 bwMode="gray">
          <a:xfrm>
            <a:off x="9768408" y="4257092"/>
            <a:ext cx="1944000" cy="492443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 b="0" cap="all" baseline="0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Platzhalter</a:t>
            </a:r>
            <a:br>
              <a:rPr lang="de-DE" noProof="0"/>
            </a:br>
            <a:r>
              <a:rPr lang="de-DE" noProof="0"/>
              <a:t>Name Nachname</a:t>
            </a:r>
          </a:p>
        </p:txBody>
      </p:sp>
      <p:sp>
        <p:nvSpPr>
          <p:cNvPr id="57" name="Textplatzhalter 5">
            <a:extLst>
              <a:ext uri="{FF2B5EF4-FFF2-40B4-BE49-F238E27FC236}">
                <a16:creationId xmlns:a16="http://schemas.microsoft.com/office/drawing/2014/main" id="{BCE36433-6022-4EBF-A6C3-C320E8E14CD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 bwMode="gray">
          <a:xfrm>
            <a:off x="9768408" y="4909912"/>
            <a:ext cx="1944000" cy="246221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6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Titel / Funktion</a:t>
            </a:r>
          </a:p>
        </p:txBody>
      </p:sp>
      <p:sp>
        <p:nvSpPr>
          <p:cNvPr id="58" name="Textplatzhalter 5">
            <a:extLst>
              <a:ext uri="{FF2B5EF4-FFF2-40B4-BE49-F238E27FC236}">
                <a16:creationId xmlns:a16="http://schemas.microsoft.com/office/drawing/2014/main" id="{191BDD7D-5182-476B-BF00-9A51CE6622B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 bwMode="gray">
          <a:xfrm>
            <a:off x="9768408" y="5295402"/>
            <a:ext cx="1944000" cy="18466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E-Mail bearbeiten</a:t>
            </a:r>
          </a:p>
        </p:txBody>
      </p:sp>
      <p:sp>
        <p:nvSpPr>
          <p:cNvPr id="59" name="Textplatzhalter 5">
            <a:extLst>
              <a:ext uri="{FF2B5EF4-FFF2-40B4-BE49-F238E27FC236}">
                <a16:creationId xmlns:a16="http://schemas.microsoft.com/office/drawing/2014/main" id="{92C3A69A-4B46-450A-B2BB-E787AD13F1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 bwMode="gray">
          <a:xfrm>
            <a:off x="9768408" y="5513026"/>
            <a:ext cx="1944000" cy="184666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Telefonnummer bearbeiten</a:t>
            </a:r>
          </a:p>
        </p:txBody>
      </p:sp>
    </p:spTree>
    <p:extLst>
      <p:ext uri="{BB962C8B-B14F-4D97-AF65-F5344CB8AC3E}">
        <p14:creationId xmlns:p14="http://schemas.microsoft.com/office/powerpoint/2010/main" val="4025483156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EE9A3718-356A-419A-AC95-916B11CCD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07">
            <a:extLst>
              <a:ext uri="{FF2B5EF4-FFF2-40B4-BE49-F238E27FC236}">
                <a16:creationId xmlns:a16="http://schemas.microsoft.com/office/drawing/2014/main" id="{713B37A8-A08B-49CC-AC27-8DC7F6C80F8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6000" y="486000"/>
            <a:ext cx="2258886" cy="1292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D87E533-A568-4325-B413-D1F3FD658D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39416" y="3441700"/>
            <a:ext cx="5076000" cy="664797"/>
          </a:xfrm>
        </p:spPr>
        <p:txBody>
          <a:bodyPr anchor="t"/>
          <a:lstStyle>
            <a:lvl1pPr>
              <a:lnSpc>
                <a:spcPct val="90000"/>
              </a:lnSpc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Finale Botschaft / Fazit durch Klicken bearbeiten</a:t>
            </a:r>
          </a:p>
        </p:txBody>
      </p:sp>
      <p:cxnSp>
        <p:nvCxnSpPr>
          <p:cNvPr id="9" name="Straight Connector 66">
            <a:extLst>
              <a:ext uri="{FF2B5EF4-FFF2-40B4-BE49-F238E27FC236}">
                <a16:creationId xmlns:a16="http://schemas.microsoft.com/office/drawing/2014/main" id="{36F3B520-65B0-4F36-B960-204F2825787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39788" y="3263900"/>
            <a:ext cx="5076000" cy="0"/>
          </a:xfrm>
          <a:prstGeom prst="line">
            <a:avLst/>
          </a:prstGeom>
          <a:ln>
            <a:gradFill>
              <a:gsLst>
                <a:gs pos="53100">
                  <a:schemeClr val="accent1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2E9C8A2-28C4-470F-BE00-F3B7B9015F22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2628330-D1AB-4B80-84B4-1D94FEA0A967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B32A2E12-E131-4135-8C34-5CC855B4A96F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28D0B61-8A2C-4EC2-8121-C580CB1E3C4F}"/>
              </a:ext>
            </a:extLst>
          </p:cNvPr>
          <p:cNvGrpSpPr/>
          <p:nvPr userDrawn="1"/>
        </p:nvGrpSpPr>
        <p:grpSpPr bwMode="gray">
          <a:xfrm>
            <a:off x="0" y="6379200"/>
            <a:ext cx="478800" cy="478800"/>
            <a:chOff x="0" y="6379200"/>
            <a:chExt cx="478800" cy="47880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63FEE94-004E-475F-98E6-0C27AA0AAB9A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8D13F1D6-9C52-4AA6-AAB6-0C8BDA6A6658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105693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Zwischenfazi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47E69076-741C-4C95-9548-4AA44331B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682A68-FF3F-4A48-B3C8-2F11A78B9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899460" y="3999208"/>
            <a:ext cx="4333690" cy="1723549"/>
          </a:xfrm>
        </p:spPr>
        <p:txBody>
          <a:bodyPr anchor="ctr">
            <a:spAutoFit/>
          </a:bodyPr>
          <a:lstStyle>
            <a:lvl1pPr algn="ctr">
              <a:lnSpc>
                <a:spcPct val="100000"/>
              </a:lnSpc>
              <a:spcBef>
                <a:spcPts val="600"/>
              </a:spcBef>
              <a:defRPr sz="2800" b="0" cap="all" baseline="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Zwischenfazit durch Klicken bearbeiten (kann auch mehrere Zeilen lang sein)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FD96256-5B34-49F4-8941-68060D5B1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noProof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672B6C-DFA4-4D26-86FC-FB3B267AB5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8D50713-6D74-4BFB-AC1B-B08E0077C848}"/>
              </a:ext>
            </a:extLst>
          </p:cNvPr>
          <p:cNvGrpSpPr/>
          <p:nvPr userDrawn="1"/>
        </p:nvGrpSpPr>
        <p:grpSpPr bwMode="gray">
          <a:xfrm>
            <a:off x="11233775" y="334021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677A3D1-A283-47D4-BC2B-6541C86C1A2E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10FC8DD-6D59-4A24-898A-C6501F0937C4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E6F27C9-9677-4519-96C9-3CA0E569B21F}"/>
              </a:ext>
            </a:extLst>
          </p:cNvPr>
          <p:cNvGrpSpPr/>
          <p:nvPr userDrawn="1"/>
        </p:nvGrpSpPr>
        <p:grpSpPr bwMode="gray">
          <a:xfrm>
            <a:off x="6420036" y="5902951"/>
            <a:ext cx="478800" cy="478800"/>
            <a:chOff x="0" y="6379200"/>
            <a:chExt cx="478800" cy="478800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A958523-67B7-483F-AF80-A41EE07F9479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7061E864-B3C4-47EC-8FEF-5F40F92483DA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</p:spTree>
    <p:extLst>
      <p:ext uri="{BB962C8B-B14F-4D97-AF65-F5344CB8AC3E}">
        <p14:creationId xmlns:p14="http://schemas.microsoft.com/office/powerpoint/2010/main" val="212224587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hne Bild">
    <p:bg bwMode="gray">
      <p:bgPr>
        <a:gradFill>
          <a:gsLst>
            <a:gs pos="62000">
              <a:schemeClr val="accent2"/>
            </a:gs>
            <a:gs pos="28000">
              <a:schemeClr val="accent1"/>
            </a:gs>
            <a:gs pos="100000">
              <a:schemeClr val="accent2">
                <a:lumMod val="5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153809-CE5C-4962-97F6-C99EBD4A40A5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445A790-7FBD-4676-A0FD-3300CC337AD0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15EC3EC7-9701-426E-8775-1AC4AA37274C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262A831-8A59-4A07-9370-600ECA32A907}"/>
              </a:ext>
            </a:extLst>
          </p:cNvPr>
          <p:cNvGrpSpPr/>
          <p:nvPr userDrawn="1"/>
        </p:nvGrpSpPr>
        <p:grpSpPr bwMode="gray">
          <a:xfrm>
            <a:off x="0" y="6379200"/>
            <a:ext cx="478800" cy="478800"/>
            <a:chOff x="0" y="6379200"/>
            <a:chExt cx="478800" cy="47880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852F6FF-D962-474B-A702-A2843D970FDC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0DE7587-4E92-49FC-A4AD-8881F2471EB6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0EAA46B-A94E-44C8-9B47-497C0E92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50387" y="3054944"/>
            <a:ext cx="10862188" cy="1403461"/>
          </a:xfrm>
        </p:spPr>
        <p:txBody>
          <a:bodyPr wrap="square" anchor="b">
            <a:sp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Präsentationstitel durch Klicken bearbeiten</a:t>
            </a:r>
          </a:p>
        </p:txBody>
      </p:sp>
      <p:cxnSp>
        <p:nvCxnSpPr>
          <p:cNvPr id="25" name="Straight Connector 66">
            <a:extLst>
              <a:ext uri="{FF2B5EF4-FFF2-40B4-BE49-F238E27FC236}">
                <a16:creationId xmlns:a16="http://schemas.microsoft.com/office/drawing/2014/main" id="{4086AD63-2727-446B-9DE1-B4CB1115FDD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50387" y="4591640"/>
            <a:ext cx="5436000" cy="0"/>
          </a:xfrm>
          <a:prstGeom prst="line">
            <a:avLst/>
          </a:prstGeom>
          <a:ln>
            <a:gradFill>
              <a:gsLst>
                <a:gs pos="53100">
                  <a:schemeClr val="accent1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1C225DA6-3CAB-4974-B562-FA685A471D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850386" y="5954191"/>
            <a:ext cx="10862188" cy="21544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Name Nachname, Ort, Datum durch Klicken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80597CC-6F44-4DBB-84E3-0462194EE4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50385" y="4757439"/>
            <a:ext cx="1086219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0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Untertitel durch Klicken bearbeiten</a:t>
            </a:r>
          </a:p>
        </p:txBody>
      </p:sp>
      <p:pic>
        <p:nvPicPr>
          <p:cNvPr id="33" name="Picture 7">
            <a:extLst>
              <a:ext uri="{FF2B5EF4-FFF2-40B4-BE49-F238E27FC236}">
                <a16:creationId xmlns:a16="http://schemas.microsoft.com/office/drawing/2014/main" id="{49E14322-BEE0-4702-A4EA-D30D968E24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6000" y="485775"/>
            <a:ext cx="2259371" cy="129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9469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kurz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Nacht enthält.&#10;&#10;Automatisch generierte Beschreibung">
            <a:extLst>
              <a:ext uri="{FF2B5EF4-FFF2-40B4-BE49-F238E27FC236}">
                <a16:creationId xmlns:a16="http://schemas.microsoft.com/office/drawing/2014/main" id="{9B0E4653-7FA1-4B59-80FB-0D6E1CB37A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11"/>
                    </a14:imgEffect>
                    <a14:imgEffect>
                      <a14:saturation sat="214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-2"/>
            <a:ext cx="12192003" cy="6858002"/>
          </a:xfrm>
          <a:prstGeom prst="rect">
            <a:avLst/>
          </a:prstGeom>
        </p:spPr>
      </p:pic>
      <p:sp>
        <p:nvSpPr>
          <p:cNvPr id="4" name="Rectangle 35">
            <a:extLst>
              <a:ext uri="{FF2B5EF4-FFF2-40B4-BE49-F238E27FC236}">
                <a16:creationId xmlns:a16="http://schemas.microsoft.com/office/drawing/2014/main" id="{98EED93D-E171-4566-82E4-7FE228CB2660}"/>
              </a:ext>
            </a:extLst>
          </p:cNvPr>
          <p:cNvSpPr/>
          <p:nvPr userDrawn="1"/>
        </p:nvSpPr>
        <p:spPr bwMode="gray">
          <a:xfrm>
            <a:off x="-2" y="0"/>
            <a:ext cx="7707088" cy="6857999"/>
          </a:xfrm>
          <a:prstGeom prst="rect">
            <a:avLst/>
          </a:prstGeom>
          <a:gradFill>
            <a:gsLst>
              <a:gs pos="0">
                <a:srgbClr val="002458">
                  <a:alpha val="0"/>
                </a:srgbClr>
              </a:gs>
              <a:gs pos="52000">
                <a:srgbClr val="020F22">
                  <a:alpha val="72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16D5A0-52DF-43D3-AC62-53C778F66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Agenda Platzhalter durch Klicken bearbeiten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83FBF94-27B8-4FD4-A057-F2B72B0C0FB6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D5C42D7-1F35-4679-824C-97EB46DB5466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C3704E5-51C7-425F-8B78-09F4B055DBBF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F9ECF18-28EB-45FA-837E-2108D7D45459}"/>
              </a:ext>
            </a:extLst>
          </p:cNvPr>
          <p:cNvGrpSpPr/>
          <p:nvPr userDrawn="1"/>
        </p:nvGrpSpPr>
        <p:grpSpPr bwMode="gray">
          <a:xfrm>
            <a:off x="0" y="6379200"/>
            <a:ext cx="478800" cy="478800"/>
            <a:chOff x="0" y="6379200"/>
            <a:chExt cx="478800" cy="47880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B3BF8B1-3804-4BA1-AD9B-DC59627B51AF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9C47EC5-6595-4479-A284-A9DD7FDF6BD2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91A263C9-242B-4553-88B3-D1330DDB82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375" y="1556792"/>
            <a:ext cx="540000" cy="492443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80357E16-C961-4505-ABBD-0D5600B44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201047" y="1664513"/>
            <a:ext cx="7596000" cy="276999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52" name="Textplatzhalter 5">
            <a:extLst>
              <a:ext uri="{FF2B5EF4-FFF2-40B4-BE49-F238E27FC236}">
                <a16:creationId xmlns:a16="http://schemas.microsoft.com/office/drawing/2014/main" id="{FC01CA8E-C821-4F5D-95AD-4BDEED4B431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79375" y="2396885"/>
            <a:ext cx="540000" cy="492443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53" name="Textplatzhalter 5">
            <a:extLst>
              <a:ext uri="{FF2B5EF4-FFF2-40B4-BE49-F238E27FC236}">
                <a16:creationId xmlns:a16="http://schemas.microsoft.com/office/drawing/2014/main" id="{62360BA8-7CFB-4A09-927D-B97CF81F7F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01047" y="2504606"/>
            <a:ext cx="7596000" cy="276999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54" name="Textplatzhalter 5">
            <a:extLst>
              <a:ext uri="{FF2B5EF4-FFF2-40B4-BE49-F238E27FC236}">
                <a16:creationId xmlns:a16="http://schemas.microsoft.com/office/drawing/2014/main" id="{67543274-43FB-463B-8FBC-39B5B075C4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79375" y="3236978"/>
            <a:ext cx="540000" cy="492443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55" name="Textplatzhalter 5">
            <a:extLst>
              <a:ext uri="{FF2B5EF4-FFF2-40B4-BE49-F238E27FC236}">
                <a16:creationId xmlns:a16="http://schemas.microsoft.com/office/drawing/2014/main" id="{FB0D2793-493D-49A3-984F-04955DFCD0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201047" y="3344699"/>
            <a:ext cx="7596000" cy="276999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56" name="Textplatzhalter 5">
            <a:extLst>
              <a:ext uri="{FF2B5EF4-FFF2-40B4-BE49-F238E27FC236}">
                <a16:creationId xmlns:a16="http://schemas.microsoft.com/office/drawing/2014/main" id="{9B0D2E4E-63C6-4128-812D-E085CC5889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79375" y="4077072"/>
            <a:ext cx="540000" cy="492443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32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57" name="Textplatzhalter 5">
            <a:extLst>
              <a:ext uri="{FF2B5EF4-FFF2-40B4-BE49-F238E27FC236}">
                <a16:creationId xmlns:a16="http://schemas.microsoft.com/office/drawing/2014/main" id="{0799A12B-A2E4-4F86-9DEA-61FAEAA1BA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201047" y="4184794"/>
            <a:ext cx="7596000" cy="276999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8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58" name="Textplatzhalter 5">
            <a:extLst>
              <a:ext uri="{FF2B5EF4-FFF2-40B4-BE49-F238E27FC236}">
                <a16:creationId xmlns:a16="http://schemas.microsoft.com/office/drawing/2014/main" id="{6854F34E-097A-412C-8359-DB8313E95D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1201047" y="2219459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59" name="Textplatzhalter 5">
            <a:extLst>
              <a:ext uri="{FF2B5EF4-FFF2-40B4-BE49-F238E27FC236}">
                <a16:creationId xmlns:a16="http://schemas.microsoft.com/office/drawing/2014/main" id="{04036AA6-FF3B-478D-807C-C569BA9DA7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1201047" y="3059552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60" name="Textplatzhalter 5">
            <a:extLst>
              <a:ext uri="{FF2B5EF4-FFF2-40B4-BE49-F238E27FC236}">
                <a16:creationId xmlns:a16="http://schemas.microsoft.com/office/drawing/2014/main" id="{92F0BBB7-965C-4542-A8C3-EF67B3DE44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1201047" y="3899645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592461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lang)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Nacht enthält.&#10;&#10;Automatisch generierte Beschreibung">
            <a:extLst>
              <a:ext uri="{FF2B5EF4-FFF2-40B4-BE49-F238E27FC236}">
                <a16:creationId xmlns:a16="http://schemas.microsoft.com/office/drawing/2014/main" id="{8CFBFE54-B985-4147-8B4C-D3A97354AB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11"/>
                    </a14:imgEffect>
                    <a14:imgEffect>
                      <a14:saturation sat="214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-2"/>
            <a:ext cx="12192003" cy="6858002"/>
          </a:xfrm>
          <a:prstGeom prst="rect">
            <a:avLst/>
          </a:prstGeom>
        </p:spPr>
      </p:pic>
      <p:sp>
        <p:nvSpPr>
          <p:cNvPr id="4" name="Rectangle 35">
            <a:extLst>
              <a:ext uri="{FF2B5EF4-FFF2-40B4-BE49-F238E27FC236}">
                <a16:creationId xmlns:a16="http://schemas.microsoft.com/office/drawing/2014/main" id="{A2B5839E-2D76-48D2-B382-9BF2EEE1920B}"/>
              </a:ext>
            </a:extLst>
          </p:cNvPr>
          <p:cNvSpPr/>
          <p:nvPr userDrawn="1"/>
        </p:nvSpPr>
        <p:spPr bwMode="gray">
          <a:xfrm>
            <a:off x="-2" y="0"/>
            <a:ext cx="7707088" cy="6857999"/>
          </a:xfrm>
          <a:prstGeom prst="rect">
            <a:avLst/>
          </a:prstGeom>
          <a:gradFill>
            <a:gsLst>
              <a:gs pos="0">
                <a:srgbClr val="002458">
                  <a:alpha val="0"/>
                </a:srgbClr>
              </a:gs>
              <a:gs pos="52000">
                <a:srgbClr val="020F22">
                  <a:alpha val="72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16D5A0-52DF-43D3-AC62-53C778F66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Agenda Platzhalter durch Klicken bearbeiten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83FBF94-27B8-4FD4-A057-F2B72B0C0FB6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D5C42D7-1F35-4679-824C-97EB46DB5466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C3704E5-51C7-425F-8B78-09F4B055DBBF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F9ECF18-28EB-45FA-837E-2108D7D45459}"/>
              </a:ext>
            </a:extLst>
          </p:cNvPr>
          <p:cNvGrpSpPr/>
          <p:nvPr userDrawn="1"/>
        </p:nvGrpSpPr>
        <p:grpSpPr bwMode="gray">
          <a:xfrm>
            <a:off x="0" y="6379200"/>
            <a:ext cx="478800" cy="478800"/>
            <a:chOff x="0" y="6379200"/>
            <a:chExt cx="478800" cy="47880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B3BF8B1-3804-4BA1-AD9B-DC59627B51AF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9C47EC5-6595-4479-A284-A9DD7FDF6BD2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sp>
        <p:nvSpPr>
          <p:cNvPr id="21" name="Textplatzhalter 5">
            <a:extLst>
              <a:ext uri="{FF2B5EF4-FFF2-40B4-BE49-F238E27FC236}">
                <a16:creationId xmlns:a16="http://schemas.microsoft.com/office/drawing/2014/main" id="{91A263C9-242B-4553-88B3-D1330DDB82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79375" y="1566317"/>
            <a:ext cx="504000" cy="430887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80357E16-C961-4505-ABBD-0D5600B449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201047" y="1674038"/>
            <a:ext cx="7596000" cy="21544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23" name="Textplatzhalter 5">
            <a:extLst>
              <a:ext uri="{FF2B5EF4-FFF2-40B4-BE49-F238E27FC236}">
                <a16:creationId xmlns:a16="http://schemas.microsoft.com/office/drawing/2014/main" id="{4AB35FB4-3289-4DD0-BB66-DBB830F6B1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479375" y="2199125"/>
            <a:ext cx="504000" cy="430887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24" name="Textplatzhalter 5">
            <a:extLst>
              <a:ext uri="{FF2B5EF4-FFF2-40B4-BE49-F238E27FC236}">
                <a16:creationId xmlns:a16="http://schemas.microsoft.com/office/drawing/2014/main" id="{7846B26F-62C9-4E4C-BBAB-30F2B04676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01047" y="2306846"/>
            <a:ext cx="7596000" cy="21544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25" name="Textplatzhalter 5">
            <a:extLst>
              <a:ext uri="{FF2B5EF4-FFF2-40B4-BE49-F238E27FC236}">
                <a16:creationId xmlns:a16="http://schemas.microsoft.com/office/drawing/2014/main" id="{9D5AB20B-049F-47AE-B3CB-7D0FAC8F26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79375" y="2831933"/>
            <a:ext cx="504000" cy="430887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26" name="Textplatzhalter 5">
            <a:extLst>
              <a:ext uri="{FF2B5EF4-FFF2-40B4-BE49-F238E27FC236}">
                <a16:creationId xmlns:a16="http://schemas.microsoft.com/office/drawing/2014/main" id="{9130C102-D0C5-48A7-B80C-7B9DA9781E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201047" y="2939654"/>
            <a:ext cx="7596000" cy="21544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27" name="Textplatzhalter 5">
            <a:extLst>
              <a:ext uri="{FF2B5EF4-FFF2-40B4-BE49-F238E27FC236}">
                <a16:creationId xmlns:a16="http://schemas.microsoft.com/office/drawing/2014/main" id="{5DAC7477-B837-480B-92A3-AFBC2F7F020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79375" y="3464741"/>
            <a:ext cx="504000" cy="430887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28" name="Textplatzhalter 5">
            <a:extLst>
              <a:ext uri="{FF2B5EF4-FFF2-40B4-BE49-F238E27FC236}">
                <a16:creationId xmlns:a16="http://schemas.microsoft.com/office/drawing/2014/main" id="{85FA5480-DCB8-428E-A306-F186930483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1201047" y="3572462"/>
            <a:ext cx="7596000" cy="21544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30" name="Textplatzhalter 5">
            <a:extLst>
              <a:ext uri="{FF2B5EF4-FFF2-40B4-BE49-F238E27FC236}">
                <a16:creationId xmlns:a16="http://schemas.microsoft.com/office/drawing/2014/main" id="{D5F72854-98FC-4DBE-941F-B20A8BE8090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79375" y="4097549"/>
            <a:ext cx="504000" cy="430887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31" name="Textplatzhalter 5">
            <a:extLst>
              <a:ext uri="{FF2B5EF4-FFF2-40B4-BE49-F238E27FC236}">
                <a16:creationId xmlns:a16="http://schemas.microsoft.com/office/drawing/2014/main" id="{EDCFBD1B-BAF9-4596-A886-71466E04C0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1201047" y="4205270"/>
            <a:ext cx="7596000" cy="21544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32" name="Textplatzhalter 5">
            <a:extLst>
              <a:ext uri="{FF2B5EF4-FFF2-40B4-BE49-F238E27FC236}">
                <a16:creationId xmlns:a16="http://schemas.microsoft.com/office/drawing/2014/main" id="{7A8553A0-ECAA-4D5F-8667-E9DA5C4735C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479375" y="4730357"/>
            <a:ext cx="504000" cy="430887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33" name="Textplatzhalter 5">
            <a:extLst>
              <a:ext uri="{FF2B5EF4-FFF2-40B4-BE49-F238E27FC236}">
                <a16:creationId xmlns:a16="http://schemas.microsoft.com/office/drawing/2014/main" id="{6867766C-6E92-472D-8167-9F86FB0941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1201047" y="4838078"/>
            <a:ext cx="7596000" cy="21544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34" name="Textplatzhalter 5">
            <a:extLst>
              <a:ext uri="{FF2B5EF4-FFF2-40B4-BE49-F238E27FC236}">
                <a16:creationId xmlns:a16="http://schemas.microsoft.com/office/drawing/2014/main" id="{5AAC9982-B3B6-495D-AC2E-53AC7DB64A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9375" y="5363165"/>
            <a:ext cx="504000" cy="430887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35" name="Textplatzhalter 5">
            <a:extLst>
              <a:ext uri="{FF2B5EF4-FFF2-40B4-BE49-F238E27FC236}">
                <a16:creationId xmlns:a16="http://schemas.microsoft.com/office/drawing/2014/main" id="{C9B24646-CD19-4EFD-B4C5-F094D8796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1201047" y="5470886"/>
            <a:ext cx="7596000" cy="21544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36" name="Textplatzhalter 5">
            <a:extLst>
              <a:ext uri="{FF2B5EF4-FFF2-40B4-BE49-F238E27FC236}">
                <a16:creationId xmlns:a16="http://schemas.microsoft.com/office/drawing/2014/main" id="{0B10FC84-48D9-4808-BE5E-864094E8D8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79375" y="5995970"/>
            <a:ext cx="504000" cy="430887"/>
          </a:xfrm>
        </p:spPr>
        <p:txBody>
          <a:bodyPr wrap="square"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28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A807F63B-7B11-43C3-AFDA-2DE5C9257F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1201047" y="6103691"/>
            <a:ext cx="7596000" cy="21544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 cap="none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DE" noProof="0"/>
              <a:t>Agendapunkt durch Klicken bearbeiten</a:t>
            </a:r>
          </a:p>
        </p:txBody>
      </p:sp>
      <p:sp>
        <p:nvSpPr>
          <p:cNvPr id="38" name="Textplatzhalter 5">
            <a:extLst>
              <a:ext uri="{FF2B5EF4-FFF2-40B4-BE49-F238E27FC236}">
                <a16:creationId xmlns:a16="http://schemas.microsoft.com/office/drawing/2014/main" id="{B7DBD9E9-2700-41C3-AF56-33328BCE94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1201047" y="2094564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40" name="Textplatzhalter 5">
            <a:extLst>
              <a:ext uri="{FF2B5EF4-FFF2-40B4-BE49-F238E27FC236}">
                <a16:creationId xmlns:a16="http://schemas.microsoft.com/office/drawing/2014/main" id="{7FF853F5-C455-423A-A25D-74F2559D59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1201047" y="2727372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41" name="Textplatzhalter 5">
            <a:extLst>
              <a:ext uri="{FF2B5EF4-FFF2-40B4-BE49-F238E27FC236}">
                <a16:creationId xmlns:a16="http://schemas.microsoft.com/office/drawing/2014/main" id="{C2A540ED-3BC1-4CA0-A8E5-0B2A72E9D3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1201047" y="3360180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42" name="Textplatzhalter 5">
            <a:extLst>
              <a:ext uri="{FF2B5EF4-FFF2-40B4-BE49-F238E27FC236}">
                <a16:creationId xmlns:a16="http://schemas.microsoft.com/office/drawing/2014/main" id="{9FD7346B-AF9B-4366-A0EF-AAA221638B5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1201047" y="3992988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43" name="Textplatzhalter 5">
            <a:extLst>
              <a:ext uri="{FF2B5EF4-FFF2-40B4-BE49-F238E27FC236}">
                <a16:creationId xmlns:a16="http://schemas.microsoft.com/office/drawing/2014/main" id="{7BD739DF-42C0-4D8C-BD79-C67FACFDAF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1201047" y="4625796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44" name="Textplatzhalter 5">
            <a:extLst>
              <a:ext uri="{FF2B5EF4-FFF2-40B4-BE49-F238E27FC236}">
                <a16:creationId xmlns:a16="http://schemas.microsoft.com/office/drawing/2014/main" id="{FC252F94-6401-43FD-8610-158C6231BAB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1201047" y="5258604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  <p:sp>
        <p:nvSpPr>
          <p:cNvPr id="45" name="Textplatzhalter 5">
            <a:extLst>
              <a:ext uri="{FF2B5EF4-FFF2-40B4-BE49-F238E27FC236}">
                <a16:creationId xmlns:a16="http://schemas.microsoft.com/office/drawing/2014/main" id="{953A1ACE-667E-4DA7-943C-2784E79C21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1201047" y="5891412"/>
            <a:ext cx="4536000" cy="7200"/>
          </a:xfr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  <p:txBody>
          <a:bodyPr/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100" b="0" cap="none" baseline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 cap="none" baseline="0">
                <a:noFill/>
                <a:latin typeface="+mn-lt"/>
              </a:defRPr>
            </a:lvl9pPr>
          </a:lstStyle>
          <a:p>
            <a:pPr lvl="0"/>
            <a:r>
              <a:rPr lang="de-DE" noProof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0455772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1BDAEB6-72C7-43C7-9C19-A00A6DB989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A2F965-DE9F-4226-ACBE-127CCC964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44551" y="4770467"/>
            <a:ext cx="7951787" cy="467820"/>
          </a:xfrm>
        </p:spPr>
        <p:txBody>
          <a:bodyPr anchor="t"/>
          <a:lstStyle>
            <a:lvl1pPr>
              <a:defRPr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de-DE" noProof="0"/>
              <a:t>Kapitelnamen durch Klicken bearbeiten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F06411F-B9EE-46AA-8423-C98C7B3EE71F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F2CEF49-503A-45DA-8C68-19BD6C193D4B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311DD85-8FC4-4D66-A30D-C2717E2590DF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30A23C3-CF36-4BA6-AFE9-E47BA6132FAD}"/>
              </a:ext>
            </a:extLst>
          </p:cNvPr>
          <p:cNvGrpSpPr/>
          <p:nvPr userDrawn="1"/>
        </p:nvGrpSpPr>
        <p:grpSpPr bwMode="gray">
          <a:xfrm>
            <a:off x="0" y="6379200"/>
            <a:ext cx="478800" cy="478800"/>
            <a:chOff x="0" y="6379200"/>
            <a:chExt cx="478800" cy="478800"/>
          </a:xfrm>
        </p:grpSpPr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5DD60CD-6E8A-4AC0-A0E2-CCB5AF454C97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CC3716E-DC9E-4864-80FB-3350299F0689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E74E28D2-3A4F-4860-97E9-C9A2FCB264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44550" y="2741839"/>
            <a:ext cx="1584000" cy="135421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Font typeface="Segoe UI Light" panose="020B0604020202020204" pitchFamily="34" charset="0"/>
              <a:buNone/>
              <a:defRPr sz="8800" b="1" cap="none" baseline="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Segoe UI Light" panose="020B0604020202020204" pitchFamily="34" charset="0"/>
              <a:buNone/>
              <a:defRPr sz="8800" b="1" cap="none" baseline="0">
                <a:solidFill>
                  <a:schemeClr val="bg1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8800" b="1" cap="none" baseline="0">
                <a:solidFill>
                  <a:schemeClr val="bg1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8800" b="1" cap="none" baseline="0">
                <a:solidFill>
                  <a:schemeClr val="bg1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8800" b="1" cap="none" baseline="0">
                <a:solidFill>
                  <a:schemeClr val="bg1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8800" b="1" cap="none" baseline="0">
                <a:solidFill>
                  <a:schemeClr val="bg1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8800" b="1" cap="none" baseline="0">
                <a:solidFill>
                  <a:schemeClr val="bg1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8800" b="1" cap="none" baseline="0">
                <a:solidFill>
                  <a:schemeClr val="bg1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8800" b="1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noProof="0"/>
              <a:t>0X</a:t>
            </a:r>
          </a:p>
        </p:txBody>
      </p:sp>
      <p:cxnSp>
        <p:nvCxnSpPr>
          <p:cNvPr id="18" name="Straight Connector 66">
            <a:extLst>
              <a:ext uri="{FF2B5EF4-FFF2-40B4-BE49-F238E27FC236}">
                <a16:creationId xmlns:a16="http://schemas.microsoft.com/office/drawing/2014/main" id="{FC9CAA1F-A1D3-43A1-B298-F43425D19BD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39416" y="4340902"/>
            <a:ext cx="5256000" cy="0"/>
          </a:xfrm>
          <a:prstGeom prst="line">
            <a:avLst/>
          </a:prstGeom>
          <a:ln>
            <a:gradFill>
              <a:gsLst>
                <a:gs pos="53100">
                  <a:schemeClr val="accent1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63192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2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F69EB-4EA7-4953-9C03-3060D924C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9CBE55-A567-41E3-9C5C-7D030E323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>
          <a:xfrm>
            <a:off x="4164593" y="6479414"/>
            <a:ext cx="7545013" cy="138499"/>
          </a:xfrm>
        </p:spPr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6D90A-53C2-4455-9763-3E48449EA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009031CA-98A2-4A9D-BEB9-D6FD2D273A7B}"/>
              </a:ext>
            </a:extLst>
          </p:cNvPr>
          <p:cNvSpPr txBox="1">
            <a:spLocks/>
          </p:cNvSpPr>
          <p:nvPr userDrawn="1"/>
        </p:nvSpPr>
        <p:spPr>
          <a:xfrm>
            <a:off x="580702" y="6438622"/>
            <a:ext cx="3069764" cy="2200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Segoe UI Light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Segoe UI Light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Segoe UI Light" panose="020B0502040204020203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501676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F69EB-4EA7-4953-9C03-3060D924C7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8134" y="452463"/>
            <a:ext cx="11231473" cy="467820"/>
          </a:xfrm>
        </p:spPr>
        <p:txBody>
          <a:bodyPr/>
          <a:lstStyle/>
          <a:p>
            <a:r>
              <a:rPr lang="de-DE" noProof="0" dirty="0"/>
              <a:t>Folientitel durch Klicken bearbeiten (maximal zweizeilig)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9CBE55-A567-41E3-9C5C-7D030E323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endParaRPr lang="de-DE" noProof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96D90A-53C2-4455-9763-3E48449EA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DF58692B-9CFC-42D8-9B64-0B547ADAD28E}" type="slidenum">
              <a:rPr lang="de-DE" noProof="0" smtClean="0"/>
              <a:pPr/>
              <a:t>‹Nr.›</a:t>
            </a:fld>
            <a:endParaRPr lang="de-DE" noProof="0"/>
          </a:p>
        </p:txBody>
      </p:sp>
      <p:cxnSp>
        <p:nvCxnSpPr>
          <p:cNvPr id="5" name="Straight Connector 66">
            <a:extLst>
              <a:ext uri="{FF2B5EF4-FFF2-40B4-BE49-F238E27FC236}">
                <a16:creationId xmlns:a16="http://schemas.microsoft.com/office/drawing/2014/main" id="{F0A4A80F-B9CA-4DEA-9097-18CE3DD9764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8134" y="1100131"/>
            <a:ext cx="543600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3000">
                  <a:schemeClr val="accent3"/>
                </a:gs>
                <a:gs pos="100000">
                  <a:schemeClr val="accent3">
                    <a:alpha val="0"/>
                  </a:schemeClr>
                </a:gs>
              </a:gsLst>
              <a:lin ang="0" scaled="0"/>
            </a:gra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C5E2CC3-5C04-468D-BC2D-0AE37B0D8C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80000" y="1664804"/>
            <a:ext cx="11232000" cy="4716000"/>
          </a:xfrm>
        </p:spPr>
        <p:txBody>
          <a:bodyPr/>
          <a:lstStyle/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0923368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722344E-27AA-4857-9108-70C7B931179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901" y="849054"/>
            <a:ext cx="11231473" cy="46782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de-DE" noProof="0"/>
              <a:t>Folientitel durch Klicken bearbeiten (maximal zweizeilig)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2450371-BFF5-4FDB-8946-F7B8F277D8EA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9375" y="1664804"/>
            <a:ext cx="11232000" cy="471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90EFE6-4F2D-4E67-9A9B-619C06576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21607" y="6379200"/>
            <a:ext cx="11088000" cy="23871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accent4"/>
                </a:solidFill>
              </a:defRPr>
            </a:lvl1pPr>
          </a:lstStyle>
          <a:p>
            <a:r>
              <a:rPr lang="de-DE" dirty="0"/>
              <a:t>So. 28. April 2024</a:t>
            </a:r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5A09ED-F518-43E8-BC40-B28A6F953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99800" y="6480951"/>
            <a:ext cx="216000" cy="1384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accent4"/>
                </a:solidFill>
              </a:defRPr>
            </a:lvl1pPr>
          </a:lstStyle>
          <a:p>
            <a:pPr algn="ctr"/>
            <a:fld id="{DF58692B-9CFC-42D8-9B64-0B547ADAD28E}" type="slidenum">
              <a:rPr lang="de-DE" smtClean="0"/>
              <a:pPr algn="ctr"/>
              <a:t>‹Nr.›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C18BBBD-7B8D-4EE3-BF50-AE52D3415E64}"/>
              </a:ext>
            </a:extLst>
          </p:cNvPr>
          <p:cNvGrpSpPr/>
          <p:nvPr userDrawn="1"/>
        </p:nvGrpSpPr>
        <p:grpSpPr bwMode="gray">
          <a:xfrm>
            <a:off x="11713200" y="-1"/>
            <a:ext cx="478800" cy="478801"/>
            <a:chOff x="11713200" y="-1"/>
            <a:chExt cx="478800" cy="478801"/>
          </a:xfrm>
          <a:solidFill>
            <a:schemeClr val="accent1"/>
          </a:solidFill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031D41F-F693-45C6-8AF2-CF456103E812}"/>
                </a:ext>
              </a:extLst>
            </p:cNvPr>
            <p:cNvSpPr/>
            <p:nvPr userDrawn="1"/>
          </p:nvSpPr>
          <p:spPr bwMode="gray">
            <a:xfrm>
              <a:off x="11713200" y="-1"/>
              <a:ext cx="478800" cy="136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BD52EA4-D8EA-487E-9176-1FA5F936609C}"/>
                </a:ext>
              </a:extLst>
            </p:cNvPr>
            <p:cNvSpPr/>
            <p:nvPr userDrawn="1"/>
          </p:nvSpPr>
          <p:spPr bwMode="gray">
            <a:xfrm>
              <a:off x="12055200" y="0"/>
              <a:ext cx="136800" cy="478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FCE4B59-7826-481C-B4D5-2BEC568F7B29}"/>
              </a:ext>
            </a:extLst>
          </p:cNvPr>
          <p:cNvGrpSpPr/>
          <p:nvPr userDrawn="1"/>
        </p:nvGrpSpPr>
        <p:grpSpPr bwMode="gray">
          <a:xfrm>
            <a:off x="0" y="6379200"/>
            <a:ext cx="478800" cy="478800"/>
            <a:chOff x="0" y="6379200"/>
            <a:chExt cx="478800" cy="47880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45CCE825-A2F1-43AE-8079-1964806D2774}"/>
                </a:ext>
              </a:extLst>
            </p:cNvPr>
            <p:cNvSpPr/>
            <p:nvPr userDrawn="1"/>
          </p:nvSpPr>
          <p:spPr bwMode="gray">
            <a:xfrm>
              <a:off x="0" y="6721200"/>
              <a:ext cx="478800" cy="1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A8132054-C319-4556-B868-B23D52EDBD8A}"/>
                </a:ext>
              </a:extLst>
            </p:cNvPr>
            <p:cNvSpPr/>
            <p:nvPr userDrawn="1"/>
          </p:nvSpPr>
          <p:spPr bwMode="gray">
            <a:xfrm>
              <a:off x="0" y="6379200"/>
              <a:ext cx="136800" cy="478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8277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4" r:id="rId3"/>
    <p:sldLayoutId id="2147483651" r:id="rId4"/>
    <p:sldLayoutId id="2147483652" r:id="rId5"/>
    <p:sldLayoutId id="2147483653" r:id="rId6"/>
    <p:sldLayoutId id="2147483654" r:id="rId7"/>
    <p:sldLayoutId id="2147483683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5" r:id="rId16"/>
    <p:sldLayoutId id="2147483664" r:id="rId17"/>
    <p:sldLayoutId id="2147483662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7" r:id="rId36"/>
  </p:sldLayoutIdLst>
  <p:transition spd="slow">
    <p:wipe/>
  </p:transition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Segoe UI Light" panose="020B0604020202020204" pitchFamily="34" charset="0"/>
        <a:buNone/>
        <a:defRPr sz="1800" kern="1200" cap="all" baseline="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600"/>
        </a:spcBef>
        <a:buFont typeface="Segoe UI Light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68000" indent="-252000" algn="l" defTabSz="914400" rtl="0" eaLnBrk="1" latinLnBrk="0" hangingPunct="1">
        <a:lnSpc>
          <a:spcPct val="100000"/>
        </a:lnSpc>
        <a:spcBef>
          <a:spcPts val="400"/>
        </a:spcBef>
        <a:buFont typeface="Segoe UI Light" panose="020B0502040204020203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252000" algn="l" defTabSz="914400" rtl="0" eaLnBrk="1" latinLnBrk="0" hangingPunct="1">
        <a:lnSpc>
          <a:spcPct val="100000"/>
        </a:lnSpc>
        <a:spcBef>
          <a:spcPts val="300"/>
        </a:spcBef>
        <a:buFont typeface="Segoe UI Light" panose="020B0502040204020203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252000" algn="l" defTabSz="914400" rtl="0" eaLnBrk="1" latinLnBrk="0" hangingPunct="1">
        <a:lnSpc>
          <a:spcPct val="100000"/>
        </a:lnSpc>
        <a:spcBef>
          <a:spcPts val="300"/>
        </a:spcBef>
        <a:buFont typeface="Segoe UI Light" panose="020B0502040204020203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252000" algn="l" defTabSz="914400" rtl="0" eaLnBrk="1" latinLnBrk="0" hangingPunct="1">
        <a:lnSpc>
          <a:spcPct val="100000"/>
        </a:lnSpc>
        <a:spcBef>
          <a:spcPts val="300"/>
        </a:spcBef>
        <a:buFont typeface="Segoe UI Light" panose="020B0502040204020203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00" indent="-252000" algn="l" defTabSz="914400" rtl="0" eaLnBrk="1" latinLnBrk="0" hangingPunct="1">
        <a:lnSpc>
          <a:spcPct val="100000"/>
        </a:lnSpc>
        <a:spcBef>
          <a:spcPts val="300"/>
        </a:spcBef>
        <a:buFont typeface="Segoe UI Light" panose="020B0502040204020203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720000" indent="-252000" algn="l" defTabSz="914400" rtl="0" eaLnBrk="1" latinLnBrk="0" hangingPunct="1">
        <a:lnSpc>
          <a:spcPct val="100000"/>
        </a:lnSpc>
        <a:spcBef>
          <a:spcPts val="300"/>
        </a:spcBef>
        <a:buFont typeface="Segoe UI Light" panose="020B0502040204020203" pitchFamily="34" charset="0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orient="horz" pos="1049" userDrawn="1">
          <p15:clr>
            <a:srgbClr val="F26B43"/>
          </p15:clr>
        </p15:guide>
        <p15:guide id="3" pos="7378" userDrawn="1">
          <p15:clr>
            <a:srgbClr val="F26B43"/>
          </p15:clr>
        </p15:guide>
        <p15:guide id="4" pos="3727" userDrawn="1">
          <p15:clr>
            <a:srgbClr val="F26B43"/>
          </p15:clr>
        </p15:guide>
        <p15:guide id="5" pos="3953" userDrawn="1">
          <p15:clr>
            <a:srgbClr val="F26B43"/>
          </p15:clr>
        </p15:guide>
        <p15:guide id="6" pos="1890" userDrawn="1">
          <p15:clr>
            <a:srgbClr val="F26B43"/>
          </p15:clr>
        </p15:guide>
        <p15:guide id="7" pos="2139" userDrawn="1">
          <p15:clr>
            <a:srgbClr val="F26B43"/>
          </p15:clr>
        </p15:guide>
        <p15:guide id="8" pos="5541" userDrawn="1">
          <p15:clr>
            <a:srgbClr val="F26B43"/>
          </p15:clr>
        </p15:guide>
        <p15:guide id="9" pos="5790" userDrawn="1">
          <p15:clr>
            <a:srgbClr val="F26B43"/>
          </p15:clr>
        </p15:guide>
        <p15:guide id="10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294C4-4D4F-1900-3110-28415BCB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87" y="949752"/>
            <a:ext cx="8526878" cy="3508653"/>
          </a:xfrm>
        </p:spPr>
        <p:txBody>
          <a:bodyPr/>
          <a:lstStyle/>
          <a:p>
            <a:r>
              <a:rPr lang="de-DE" sz="7200" b="1" dirty="0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  <a:t>Hackathon 2024</a:t>
            </a:r>
            <a:br>
              <a:rPr lang="de-DE" sz="7200" b="1" dirty="0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</a:br>
            <a:r>
              <a:rPr lang="de-DE" sz="4800" b="1" dirty="0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  <a:t>Gamification der Aufwandsschätzung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0B5C3F-2783-E898-21F6-C545360F58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387" y="4757439"/>
            <a:ext cx="6696000" cy="677108"/>
          </a:xfrm>
        </p:spPr>
        <p:txBody>
          <a:bodyPr/>
          <a:lstStyle/>
          <a:p>
            <a:r>
              <a:rPr lang="de-DE" sz="2400" b="1" dirty="0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  <a:t>Multistage-</a:t>
            </a:r>
            <a:r>
              <a:rPr lang="de-DE" sz="2400" b="1" dirty="0" err="1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  <a:t>Planning</a:t>
            </a:r>
            <a:r>
              <a:rPr lang="de-DE" sz="2400" b="1" dirty="0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  <a:t>-Poker</a:t>
            </a:r>
          </a:p>
          <a:p>
            <a:r>
              <a:rPr lang="de-DE" sz="2000" b="1" dirty="0" err="1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  <a:t>frankfurt@main</a:t>
            </a:r>
            <a:r>
              <a:rPr lang="de-DE" sz="2000" b="1" dirty="0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  <a:t>(hack=&gt;</a:t>
            </a:r>
            <a:r>
              <a:rPr lang="de-DE" sz="2000" b="1" dirty="0" err="1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  <a:t>true</a:t>
            </a:r>
            <a:r>
              <a:rPr lang="de-DE" sz="2000" b="1" dirty="0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  <a:t>);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199732-710D-BCE8-25C4-7A19290B2ED5}"/>
              </a:ext>
            </a:extLst>
          </p:cNvPr>
          <p:cNvSpPr txBox="1"/>
          <p:nvPr/>
        </p:nvSpPr>
        <p:spPr>
          <a:xfrm>
            <a:off x="725455" y="623013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800" dirty="0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  <a:t>So. 28. April 2024</a:t>
            </a:r>
            <a:endParaRPr lang="de-DE" sz="2000" dirty="0"/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E62FFF0F-7510-22A8-89CD-0E4034ACC8A6}"/>
              </a:ext>
            </a:extLst>
          </p:cNvPr>
          <p:cNvSpPr txBox="1">
            <a:spLocks/>
          </p:cNvSpPr>
          <p:nvPr/>
        </p:nvSpPr>
        <p:spPr>
          <a:xfrm>
            <a:off x="8724634" y="6197015"/>
            <a:ext cx="2629677" cy="402447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3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r>
              <a:rPr lang="de-DE" sz="1867" dirty="0">
                <a:solidFill>
                  <a:srgbClr val="FFFFFF"/>
                </a:solidFill>
                <a:ea typeface="Microsoft YaHei" pitchFamily="34" charset="-122"/>
                <a:cs typeface="Arial Unicode MS" pitchFamily="34" charset="-128"/>
              </a:rPr>
              <a:t>www.pta.de</a:t>
            </a:r>
            <a:endParaRPr lang="de-DE" sz="2400" dirty="0"/>
          </a:p>
        </p:txBody>
      </p:sp>
      <p:pic>
        <p:nvPicPr>
          <p:cNvPr id="9" name="Grafik 8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45E612EA-E0CF-579A-55A0-183FD14C5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364" y="4757439"/>
            <a:ext cx="976142" cy="9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6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8FF9-0FE8-4DFD-9FFB-B19C11D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Komponentenzerlegung: Umsetzung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ACBB9E-3030-4164-A698-859D102E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43825-4A83-4FD1-B2D8-940B20555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10</a:t>
            </a:fld>
            <a:endParaRPr lang="de-DE" noProof="0"/>
          </a:p>
        </p:txBody>
      </p:sp>
      <p:pic>
        <p:nvPicPr>
          <p:cNvPr id="6" name="Grafik 5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B38D57B4-16F2-1515-CC84-33A8E63F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04" y="216689"/>
            <a:ext cx="900000" cy="90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EA0B195-0873-0CE1-4BE9-D6AC0D942067}"/>
              </a:ext>
            </a:extLst>
          </p:cNvPr>
          <p:cNvSpPr txBox="1"/>
          <p:nvPr/>
        </p:nvSpPr>
        <p:spPr>
          <a:xfrm>
            <a:off x="415799" y="1475998"/>
            <a:ext cx="11231473" cy="2323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Aufwandschätzung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Zerlegung in kleinere Teile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Klare und überschaubare Umfänge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Reduzierung von Unsicherheit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Gesamtaufwand aus Summe der Teile</a:t>
            </a:r>
          </a:p>
        </p:txBody>
      </p:sp>
      <p:pic>
        <p:nvPicPr>
          <p:cNvPr id="7" name="Grafik 6" descr="Ein Bild, das Text, Screenshot, Schrift, Brief enthält.&#10;&#10;Automatisch generierte Beschreibung">
            <a:extLst>
              <a:ext uri="{FF2B5EF4-FFF2-40B4-BE49-F238E27FC236}">
                <a16:creationId xmlns:a16="http://schemas.microsoft.com/office/drawing/2014/main" id="{16481902-7F7D-B262-D280-861441379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285" y="70200"/>
            <a:ext cx="308296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734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E6947DF-D958-4332-BB0B-7D0E4C46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1" y="4770467"/>
            <a:ext cx="7951787" cy="467820"/>
          </a:xfrm>
        </p:spPr>
        <p:txBody>
          <a:bodyPr/>
          <a:lstStyle/>
          <a:p>
            <a:r>
              <a:rPr lang="de-DE" dirty="0"/>
              <a:t>Das dritte Konzept</a:t>
            </a:r>
            <a:endParaRPr lang="en-US" sz="3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59AFC6-4EB4-4A61-A63B-DDEBB706A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4550" y="2741839"/>
            <a:ext cx="1584000" cy="1354217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B2493-2E66-47C5-AAC6-8FFD55C9CA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0175"/>
            <a:ext cx="215900" cy="139700"/>
          </a:xfrm>
        </p:spPr>
        <p:txBody>
          <a:bodyPr/>
          <a:lstStyle/>
          <a:p>
            <a:fld id="{DF58692B-9CFC-42D8-9B64-0B547ADAD28E}" type="slidenum">
              <a:rPr lang="de-DE" noProof="0" smtClean="0"/>
              <a:pPr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82147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8FF9-0FE8-4DFD-9FFB-B19C11D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Draw Poker: Umsetzung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ACBB9E-3030-4164-A698-859D102E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43825-4A83-4FD1-B2D8-940B20555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12</a:t>
            </a:fld>
            <a:endParaRPr lang="de-DE" noProof="0"/>
          </a:p>
        </p:txBody>
      </p:sp>
      <p:pic>
        <p:nvPicPr>
          <p:cNvPr id="6" name="Grafik 5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B38D57B4-16F2-1515-CC84-33A8E63F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04" y="216689"/>
            <a:ext cx="900000" cy="90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EA0B195-0873-0CE1-4BE9-D6AC0D942067}"/>
              </a:ext>
            </a:extLst>
          </p:cNvPr>
          <p:cNvSpPr txBox="1"/>
          <p:nvPr/>
        </p:nvSpPr>
        <p:spPr>
          <a:xfrm>
            <a:off x="415799" y="1475998"/>
            <a:ext cx="11231473" cy="1856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Begriff aufschreiben und bewerten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Zeichnen und Schätzen von Begriffen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Schätzen und Bewerten von Bildern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Zusammenführung der Schätzungen für Aufwandsabschätzung</a:t>
            </a:r>
          </a:p>
        </p:txBody>
      </p:sp>
      <p:pic>
        <p:nvPicPr>
          <p:cNvPr id="7" name="Grafik 6" descr="Ein Bild, das Text, Screenshot, Schrift, Quittung enthält.&#10;&#10;Automatisch generierte Beschreibung">
            <a:extLst>
              <a:ext uri="{FF2B5EF4-FFF2-40B4-BE49-F238E27FC236}">
                <a16:creationId xmlns:a16="http://schemas.microsoft.com/office/drawing/2014/main" id="{9352A9AB-9CB6-713E-2630-1B2D45BD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4607" y="0"/>
            <a:ext cx="1935000" cy="6480000"/>
          </a:xfrm>
          <a:prstGeom prst="rect">
            <a:avLst/>
          </a:prstGeom>
        </p:spPr>
      </p:pic>
      <p:pic>
        <p:nvPicPr>
          <p:cNvPr id="9" name="Grafik 8" descr="Ein Bild, das Text, Handschrift, Schrift, Diagramm enthält.&#10;&#10;Automatisch generierte Beschreibung">
            <a:extLst>
              <a:ext uri="{FF2B5EF4-FFF2-40B4-BE49-F238E27FC236}">
                <a16:creationId xmlns:a16="http://schemas.microsoft.com/office/drawing/2014/main" id="{08BFB5AF-2D89-4969-E8BF-6D9F57FF5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668" y="3621032"/>
            <a:ext cx="6522720" cy="28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51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4B1F1D-2BDC-6B9E-BFAF-A2A9FD247E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259E15-20C7-4B7E-7506-B85F75E2C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13</a:t>
            </a:fld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1D840A-64D7-EACE-2C96-1B310C323CEE}"/>
              </a:ext>
            </a:extLst>
          </p:cNvPr>
          <p:cNvSpPr txBox="1">
            <a:spLocks/>
          </p:cNvSpPr>
          <p:nvPr/>
        </p:nvSpPr>
        <p:spPr>
          <a:xfrm>
            <a:off x="9260763" y="3227030"/>
            <a:ext cx="1584000" cy="13542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Segoe UI Light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Segoe UI Light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Segoe UI Light" panose="020B0502040204020203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C6B97AA-CFFE-10FB-0294-D35EFDEB2120}"/>
              </a:ext>
            </a:extLst>
          </p:cNvPr>
          <p:cNvSpPr txBox="1"/>
          <p:nvPr/>
        </p:nvSpPr>
        <p:spPr>
          <a:xfrm>
            <a:off x="7137918" y="4741559"/>
            <a:ext cx="40893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  <a:buClr>
                <a:schemeClr val="accent1"/>
              </a:buClr>
            </a:pPr>
            <a:r>
              <a:rPr lang="de-DE" sz="3200" dirty="0">
                <a:solidFill>
                  <a:schemeClr val="bg1"/>
                </a:solidFill>
              </a:rPr>
              <a:t>Gründe für die Auswahl</a:t>
            </a:r>
          </a:p>
        </p:txBody>
      </p:sp>
    </p:spTree>
    <p:extLst>
      <p:ext uri="{BB962C8B-B14F-4D97-AF65-F5344CB8AC3E}">
        <p14:creationId xmlns:p14="http://schemas.microsoft.com/office/powerpoint/2010/main" val="740332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8FF9-0FE8-4DFD-9FFB-B19C11D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Gründe für die Auswahl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ACBB9E-3030-4164-A698-859D102E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43825-4A83-4FD1-B2D8-940B20555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14</a:t>
            </a:fld>
            <a:endParaRPr lang="de-DE" noProof="0"/>
          </a:p>
        </p:txBody>
      </p:sp>
      <p:pic>
        <p:nvPicPr>
          <p:cNvPr id="6" name="Grafik 5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B38D57B4-16F2-1515-CC84-33A8E63F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04" y="216689"/>
            <a:ext cx="900000" cy="90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EA0B195-0873-0CE1-4BE9-D6AC0D942067}"/>
              </a:ext>
            </a:extLst>
          </p:cNvPr>
          <p:cNvSpPr txBox="1"/>
          <p:nvPr/>
        </p:nvSpPr>
        <p:spPr>
          <a:xfrm>
            <a:off x="415799" y="1475998"/>
            <a:ext cx="11231473" cy="2981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Spaß, Lockerheit, spielerischer Arbeitsablauf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Motivation, Team Einbindung, unterhaltsame Aufgaben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Ergebnis verbessern, Leistung steigern, Teams produktiver machen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Arbeit beschleunigen, Anreize schaffen, Wettbewerb fördern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Teamgeist stärken, Zusammenarbeit fördern</a:t>
            </a:r>
          </a:p>
        </p:txBody>
      </p:sp>
    </p:spTree>
    <p:extLst>
      <p:ext uri="{BB962C8B-B14F-4D97-AF65-F5344CB8AC3E}">
        <p14:creationId xmlns:p14="http://schemas.microsoft.com/office/powerpoint/2010/main" val="41466461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E6947DF-D958-4332-BB0B-7D0E4C46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1" y="4770467"/>
            <a:ext cx="7951787" cy="935641"/>
          </a:xfrm>
        </p:spPr>
        <p:txBody>
          <a:bodyPr/>
          <a:lstStyle/>
          <a:p>
            <a:r>
              <a:rPr lang="de-DE" dirty="0"/>
              <a:t>Präsentation </a:t>
            </a:r>
            <a:r>
              <a:rPr lang="de-DE" dirty="0" err="1"/>
              <a:t>Multistatge</a:t>
            </a:r>
            <a:r>
              <a:rPr lang="de-DE" dirty="0"/>
              <a:t>-</a:t>
            </a:r>
            <a:r>
              <a:rPr lang="de-DE" dirty="0" err="1"/>
              <a:t>Planning</a:t>
            </a:r>
            <a:r>
              <a:rPr lang="de-DE" dirty="0"/>
              <a:t>-Poker</a:t>
            </a:r>
            <a:br>
              <a:rPr lang="de-DE" dirty="0"/>
            </a:br>
            <a:endParaRPr lang="en-US" sz="3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59AFC6-4EB4-4A61-A63B-DDEBB706A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4550" y="2741839"/>
            <a:ext cx="1584000" cy="1354217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B2493-2E66-47C5-AAC6-8FFD55C9CA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0175"/>
            <a:ext cx="215900" cy="139700"/>
          </a:xfrm>
        </p:spPr>
        <p:txBody>
          <a:bodyPr/>
          <a:lstStyle/>
          <a:p>
            <a:fld id="{DF58692B-9CFC-42D8-9B64-0B547ADAD28E}" type="slidenum">
              <a:rPr lang="de-DE" noProof="0" smtClean="0"/>
              <a:pPr/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428937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4B1F1D-2BDC-6B9E-BFAF-A2A9FD247E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259E15-20C7-4B7E-7506-B85F75E2C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16</a:t>
            </a:fld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1D840A-64D7-EACE-2C96-1B310C323CEE}"/>
              </a:ext>
            </a:extLst>
          </p:cNvPr>
          <p:cNvSpPr txBox="1">
            <a:spLocks/>
          </p:cNvSpPr>
          <p:nvPr/>
        </p:nvSpPr>
        <p:spPr>
          <a:xfrm>
            <a:off x="9260763" y="3227030"/>
            <a:ext cx="1584000" cy="13542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Segoe UI Light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Segoe UI Light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Segoe UI Light" panose="020B0502040204020203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8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C6B97AA-CFFE-10FB-0294-D35EFDEB2120}"/>
              </a:ext>
            </a:extLst>
          </p:cNvPr>
          <p:cNvSpPr txBox="1"/>
          <p:nvPr/>
        </p:nvSpPr>
        <p:spPr>
          <a:xfrm>
            <a:off x="4861249" y="4741559"/>
            <a:ext cx="636606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  <a:buClr>
                <a:schemeClr val="accent1"/>
              </a:buClr>
            </a:pPr>
            <a:r>
              <a:rPr lang="de-DE" sz="3200" dirty="0">
                <a:solidFill>
                  <a:schemeClr val="bg1"/>
                </a:solidFill>
              </a:rPr>
              <a:t>Quellcode, Er-Diagramm &amp; Rest-API</a:t>
            </a:r>
          </a:p>
        </p:txBody>
      </p:sp>
    </p:spTree>
    <p:extLst>
      <p:ext uri="{BB962C8B-B14F-4D97-AF65-F5344CB8AC3E}">
        <p14:creationId xmlns:p14="http://schemas.microsoft.com/office/powerpoint/2010/main" val="3646566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8FF9-0FE8-4DFD-9FFB-B19C11D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Quellcode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ACBB9E-3030-4164-A698-859D102E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43825-4A83-4FD1-B2D8-940B20555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17</a:t>
            </a:fld>
            <a:endParaRPr lang="de-DE" noProof="0"/>
          </a:p>
        </p:txBody>
      </p:sp>
      <p:pic>
        <p:nvPicPr>
          <p:cNvPr id="6" name="Grafik 5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B38D57B4-16F2-1515-CC84-33A8E63F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04" y="216689"/>
            <a:ext cx="900000" cy="900000"/>
          </a:xfrm>
          <a:prstGeom prst="rect">
            <a:avLst/>
          </a:prstGeom>
        </p:spPr>
      </p:pic>
      <p:pic>
        <p:nvPicPr>
          <p:cNvPr id="8" name="Grafik 7" descr="Ein Bild, das Text, Screenshot, Dokument, Schrift enthält.&#10;&#10;Automatisch generierte Beschreibung">
            <a:extLst>
              <a:ext uri="{FF2B5EF4-FFF2-40B4-BE49-F238E27FC236}">
                <a16:creationId xmlns:a16="http://schemas.microsoft.com/office/drawing/2014/main" id="{132DFE43-ED6D-B41B-AAB7-2AE06D701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650" y="121297"/>
            <a:ext cx="2361542" cy="66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2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8FF9-0FE8-4DFD-9FFB-B19C11D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ER-Diagramm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ACBB9E-3030-4164-A698-859D102E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43825-4A83-4FD1-B2D8-940B20555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18</a:t>
            </a:fld>
            <a:endParaRPr lang="de-DE" noProof="0"/>
          </a:p>
        </p:txBody>
      </p:sp>
      <p:pic>
        <p:nvPicPr>
          <p:cNvPr id="6" name="Grafik 5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B38D57B4-16F2-1515-CC84-33A8E63F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04" y="216689"/>
            <a:ext cx="900000" cy="900000"/>
          </a:xfrm>
          <a:prstGeom prst="rect">
            <a:avLst/>
          </a:prstGeom>
        </p:spPr>
      </p:pic>
      <p:pic>
        <p:nvPicPr>
          <p:cNvPr id="7" name="Grafik 6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0FD041D7-CAEC-0E8D-208A-124D09DE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07" y="539669"/>
            <a:ext cx="6910309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0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8FF9-0FE8-4DFD-9FFB-B19C11D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Rest-API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ACBB9E-3030-4164-A698-859D102E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43825-4A83-4FD1-B2D8-940B20555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19</a:t>
            </a:fld>
            <a:endParaRPr lang="de-DE" noProof="0"/>
          </a:p>
        </p:txBody>
      </p:sp>
      <p:pic>
        <p:nvPicPr>
          <p:cNvPr id="6" name="Grafik 5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B38D57B4-16F2-1515-CC84-33A8E63F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04" y="216689"/>
            <a:ext cx="900000" cy="900000"/>
          </a:xfrm>
          <a:prstGeom prst="rect">
            <a:avLst/>
          </a:prstGeom>
        </p:spPr>
      </p:pic>
      <p:pic>
        <p:nvPicPr>
          <p:cNvPr id="8" name="Grafik 7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CF87543D-92BC-D3EB-C237-B82D57F48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57" y="1156057"/>
            <a:ext cx="917797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7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99736-CB2C-4470-A4BB-C7247DDB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20C392-3CBA-48B1-8737-22ED21E341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01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2F68B2-4CA5-4E6A-96D3-A2F0C49AC4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1047" y="1674038"/>
            <a:ext cx="7596000" cy="215444"/>
          </a:xfrm>
        </p:spPr>
        <p:txBody>
          <a:bodyPr/>
          <a:lstStyle/>
          <a:p>
            <a:r>
              <a:rPr lang="de-DE" dirty="0"/>
              <a:t>Das erste Konzept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2AC70C-6F72-4738-A51C-DA0A0658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BAB325B-3909-4FE1-BE80-53A61191E5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01047" y="2306846"/>
            <a:ext cx="7596000" cy="215444"/>
          </a:xfrm>
        </p:spPr>
        <p:txBody>
          <a:bodyPr/>
          <a:lstStyle/>
          <a:p>
            <a:r>
              <a:rPr lang="de-DE" dirty="0"/>
              <a:t>Das zweite Konzept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4CB7AB9-A6FB-4B46-9E0E-51494592B1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7D196B-442C-4277-B80B-128322861B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1047" y="2939654"/>
            <a:ext cx="7596000" cy="215444"/>
          </a:xfrm>
        </p:spPr>
        <p:txBody>
          <a:bodyPr/>
          <a:lstStyle/>
          <a:p>
            <a:r>
              <a:rPr lang="de-DE" dirty="0"/>
              <a:t>Das dritte Konzept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56C81F2-B4EF-4FAB-831E-2B3B0E06FB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8200121-23D1-4E32-B6EC-C9613A082C2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01047" y="3572462"/>
            <a:ext cx="7596000" cy="215444"/>
          </a:xfrm>
        </p:spPr>
        <p:txBody>
          <a:bodyPr/>
          <a:lstStyle/>
          <a:p>
            <a:r>
              <a:rPr lang="de-DE" dirty="0"/>
              <a:t>Gründe für die Auswahl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4938125-00B3-470E-B161-9C3D43AFFE5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05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6B90524-C0F7-4032-8F83-C5CC2449FD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01047" y="4205270"/>
            <a:ext cx="7596000" cy="215444"/>
          </a:xfrm>
        </p:spPr>
        <p:txBody>
          <a:bodyPr/>
          <a:lstStyle/>
          <a:p>
            <a:r>
              <a:rPr lang="de-DE" dirty="0"/>
              <a:t>Präsentation </a:t>
            </a:r>
            <a:r>
              <a:rPr lang="de-DE" dirty="0" err="1"/>
              <a:t>Multistatge</a:t>
            </a:r>
            <a:r>
              <a:rPr lang="de-DE" dirty="0"/>
              <a:t>-</a:t>
            </a:r>
            <a:r>
              <a:rPr lang="de-DE" dirty="0" err="1"/>
              <a:t>Planning</a:t>
            </a:r>
            <a:r>
              <a:rPr lang="de-DE" dirty="0"/>
              <a:t>-Poker</a:t>
            </a:r>
          </a:p>
        </p:txBody>
      </p:sp>
      <p:sp>
        <p:nvSpPr>
          <p:cNvPr id="24" name="Textplatzhalter 8">
            <a:extLst>
              <a:ext uri="{FF2B5EF4-FFF2-40B4-BE49-F238E27FC236}">
                <a16:creationId xmlns:a16="http://schemas.microsoft.com/office/drawing/2014/main" id="{49944143-606F-4AE3-9E02-6AB2E95C1275}"/>
              </a:ext>
            </a:extLst>
          </p:cNvPr>
          <p:cNvSpPr txBox="1">
            <a:spLocks/>
          </p:cNvSpPr>
          <p:nvPr/>
        </p:nvSpPr>
        <p:spPr bwMode="gray">
          <a:xfrm>
            <a:off x="475141" y="4709342"/>
            <a:ext cx="50400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604020202020204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604020202020204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06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79D77A30-790E-466E-BC4C-04AC2FAEBC22}"/>
              </a:ext>
            </a:extLst>
          </p:cNvPr>
          <p:cNvSpPr txBox="1">
            <a:spLocks/>
          </p:cNvSpPr>
          <p:nvPr/>
        </p:nvSpPr>
        <p:spPr bwMode="gray">
          <a:xfrm>
            <a:off x="1196813" y="4817063"/>
            <a:ext cx="759600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604020202020204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604020202020204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Quellcode, ER-Diagramm &amp; Rest-API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D3DF7DC2-32B0-4B48-AFC3-89332607E05C}"/>
              </a:ext>
            </a:extLst>
          </p:cNvPr>
          <p:cNvSpPr txBox="1">
            <a:spLocks/>
          </p:cNvSpPr>
          <p:nvPr/>
        </p:nvSpPr>
        <p:spPr bwMode="gray">
          <a:xfrm>
            <a:off x="475141" y="5342150"/>
            <a:ext cx="504000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604020202020204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604020202020204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800" b="1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07</a:t>
            </a:r>
          </a:p>
        </p:txBody>
      </p:sp>
      <p:sp>
        <p:nvSpPr>
          <p:cNvPr id="27" name="Textplatzhalter 11">
            <a:extLst>
              <a:ext uri="{FF2B5EF4-FFF2-40B4-BE49-F238E27FC236}">
                <a16:creationId xmlns:a16="http://schemas.microsoft.com/office/drawing/2014/main" id="{2C5DA7E4-5E4D-4C2F-907E-6F22F9E37888}"/>
              </a:ext>
            </a:extLst>
          </p:cNvPr>
          <p:cNvSpPr txBox="1">
            <a:spLocks/>
          </p:cNvSpPr>
          <p:nvPr/>
        </p:nvSpPr>
        <p:spPr bwMode="gray">
          <a:xfrm>
            <a:off x="1196813" y="5449871"/>
            <a:ext cx="759600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604020202020204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604020202020204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1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Fragen und Diskussion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E93E2FE6-BBA6-4980-9879-B73A67B57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13" y="5272443"/>
            <a:ext cx="4535817" cy="609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A8864CA-95B6-4941-83F3-83154C726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2" y="4632476"/>
            <a:ext cx="4535817" cy="6097"/>
          </a:xfrm>
          <a:prstGeom prst="rect">
            <a:avLst/>
          </a:prstGeo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71D70CBE-5A61-4F51-B1A8-044E7879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2" y="2052475"/>
            <a:ext cx="4535817" cy="6097"/>
          </a:xfrm>
          <a:prstGeom prst="rect">
            <a:avLst/>
          </a:prstGeom>
          <a:gradFill>
            <a:gsLst>
              <a:gs pos="53100">
                <a:schemeClr val="accent1"/>
              </a:gs>
              <a:gs pos="0">
                <a:schemeClr val="accent3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75046E15-23D4-4660-946C-AA79F24F8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811" y="3992764"/>
            <a:ext cx="4535817" cy="6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193434B-1097-49AC-AD48-8AFB78322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810" y="2707568"/>
            <a:ext cx="4535817" cy="6097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F2EE0176-729C-431E-8E68-510E62C3C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809" y="3377264"/>
            <a:ext cx="4535817" cy="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62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141E0-F6D2-D2DB-963C-B468CF59E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82" y="2764203"/>
            <a:ext cx="5760000" cy="664797"/>
          </a:xfrm>
        </p:spPr>
        <p:txBody>
          <a:bodyPr/>
          <a:lstStyle/>
          <a:p>
            <a:r>
              <a:rPr lang="de-DE" dirty="0"/>
              <a:t>Fragen &amp; Diskussion</a:t>
            </a:r>
          </a:p>
        </p:txBody>
      </p:sp>
    </p:spTree>
    <p:extLst>
      <p:ext uri="{BB962C8B-B14F-4D97-AF65-F5344CB8AC3E}">
        <p14:creationId xmlns:p14="http://schemas.microsoft.com/office/powerpoint/2010/main" val="296544093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DD3205-A689-4083-AF7C-EA2E14B9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16" y="3441700"/>
            <a:ext cx="5841302" cy="1329595"/>
          </a:xfrm>
        </p:spPr>
        <p:txBody>
          <a:bodyPr/>
          <a:lstStyle/>
          <a:p>
            <a:pPr algn="ctr"/>
            <a:r>
              <a:rPr lang="en-US" dirty="0" err="1"/>
              <a:t>Vielen</a:t>
            </a:r>
            <a:r>
              <a:rPr lang="en-US" dirty="0"/>
              <a:t> Dank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Josias – Kyrellos – Thomas - Waldemar</a:t>
            </a:r>
          </a:p>
        </p:txBody>
      </p:sp>
      <p:pic>
        <p:nvPicPr>
          <p:cNvPr id="3" name="Grafik 2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8C2A2534-8865-0E1D-EC15-8ADFD442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273" y="4542836"/>
            <a:ext cx="1942322" cy="194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46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E6947DF-D958-4332-BB0B-7D0E4C466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1" y="4770467"/>
            <a:ext cx="7951787" cy="467820"/>
          </a:xfrm>
        </p:spPr>
        <p:txBody>
          <a:bodyPr/>
          <a:lstStyle/>
          <a:p>
            <a:r>
              <a:rPr lang="de-DE" dirty="0"/>
              <a:t>Das erste Konzept</a:t>
            </a:r>
            <a:endParaRPr lang="en-US" sz="3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959AFC6-4EB4-4A61-A63B-DDEBB706A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4550" y="2741839"/>
            <a:ext cx="1584000" cy="1354217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4B2493-2E66-47C5-AAC6-8FFD55C9CA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80175"/>
            <a:ext cx="215900" cy="139700"/>
          </a:xfrm>
        </p:spPr>
        <p:txBody>
          <a:bodyPr/>
          <a:lstStyle/>
          <a:p>
            <a:fld id="{DF58692B-9CFC-42D8-9B64-0B547ADAD28E}" type="slidenum">
              <a:rPr lang="de-DE" noProof="0" smtClean="0"/>
              <a:pPr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017812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eelOff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8FF9-0FE8-4DFD-9FFB-B19C11D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Multistage-</a:t>
            </a:r>
            <a:r>
              <a:rPr lang="de-DE" dirty="0" err="1"/>
              <a:t>Planning</a:t>
            </a:r>
            <a:r>
              <a:rPr lang="de-DE" dirty="0"/>
              <a:t>-Poker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ACBB9E-3030-4164-A698-859D102E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43825-4A83-4FD1-B2D8-940B20555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4</a:t>
            </a:fld>
            <a:endParaRPr lang="de-DE" noProof="0"/>
          </a:p>
        </p:txBody>
      </p:sp>
      <p:pic>
        <p:nvPicPr>
          <p:cNvPr id="6" name="Grafik 5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B38D57B4-16F2-1515-CC84-33A8E63F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04" y="216689"/>
            <a:ext cx="900000" cy="900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D094D03-35EF-C4EA-7CAD-60A957DA2ACE}"/>
              </a:ext>
            </a:extLst>
          </p:cNvPr>
          <p:cNvSpPr txBox="1"/>
          <p:nvPr/>
        </p:nvSpPr>
        <p:spPr>
          <a:xfrm>
            <a:off x="415799" y="1475998"/>
            <a:ext cx="11231473" cy="3586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Schätzungen zum Median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Anonymität der Schätzungen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Vertrauen in eigene Fähigkeiten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Schätzung verschiedener Bereiche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Tippen auf die Identität anderer Teilnehmer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Zeitdruck für Spannung</a:t>
            </a:r>
          </a:p>
        </p:txBody>
      </p:sp>
      <p:pic>
        <p:nvPicPr>
          <p:cNvPr id="7" name="Grafik 6" descr="Ein Bild, das Screenshot, Text, Symbol enthält.&#10;&#10;Automatisch generierte Beschreibung">
            <a:extLst>
              <a:ext uri="{FF2B5EF4-FFF2-40B4-BE49-F238E27FC236}">
                <a16:creationId xmlns:a16="http://schemas.microsoft.com/office/drawing/2014/main" id="{60A9AD52-EA92-47A3-B1D9-74D33A805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502" y="1221907"/>
            <a:ext cx="4946702" cy="416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98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8FF9-0FE8-4DFD-9FFB-B19C11D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Multistage-</a:t>
            </a:r>
            <a:r>
              <a:rPr lang="de-DE" dirty="0" err="1"/>
              <a:t>Planning</a:t>
            </a:r>
            <a:r>
              <a:rPr lang="de-DE" dirty="0"/>
              <a:t>-Poker: Umsetzung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ACBB9E-3030-4164-A698-859D102E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43825-4A83-4FD1-B2D8-940B20555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5</a:t>
            </a:fld>
            <a:endParaRPr lang="de-DE" noProof="0"/>
          </a:p>
        </p:txBody>
      </p:sp>
      <p:pic>
        <p:nvPicPr>
          <p:cNvPr id="6" name="Grafik 5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B38D57B4-16F2-1515-CC84-33A8E63F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04" y="216689"/>
            <a:ext cx="900000" cy="90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EA0B195-0873-0CE1-4BE9-D6AC0D942067}"/>
              </a:ext>
            </a:extLst>
          </p:cNvPr>
          <p:cNvSpPr txBox="1"/>
          <p:nvPr/>
        </p:nvSpPr>
        <p:spPr>
          <a:xfrm>
            <a:off x="415799" y="1475998"/>
            <a:ext cx="11231473" cy="4657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Subtask-Ideen sammeln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Einschätzen von Schwierigkeiten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Schätzen der Bereiche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Mehrere Runden durchführen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Anpassen der Schätzungen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Konvergenz der Schätzungen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Schätzung mit Konfidenz multiplizieren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Aufgabe in Baum zerlegen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Reduzierung des Aufwands</a:t>
            </a: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Maximalgrenze erreichen</a:t>
            </a:r>
          </a:p>
        </p:txBody>
      </p:sp>
    </p:spTree>
    <p:extLst>
      <p:ext uri="{BB962C8B-B14F-4D97-AF65-F5344CB8AC3E}">
        <p14:creationId xmlns:p14="http://schemas.microsoft.com/office/powerpoint/2010/main" val="1132398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8FF9-0FE8-4DFD-9FFB-B19C11D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Multistage-</a:t>
            </a:r>
            <a:r>
              <a:rPr lang="de-DE" dirty="0" err="1"/>
              <a:t>Planning</a:t>
            </a:r>
            <a:r>
              <a:rPr lang="de-DE" dirty="0"/>
              <a:t>-Poker: Use-Case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ACBB9E-3030-4164-A698-859D102E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43825-4A83-4FD1-B2D8-940B20555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6</a:t>
            </a:fld>
            <a:endParaRPr lang="de-DE" noProof="0"/>
          </a:p>
        </p:txBody>
      </p:sp>
      <p:pic>
        <p:nvPicPr>
          <p:cNvPr id="6" name="Grafik 5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B38D57B4-16F2-1515-CC84-33A8E63F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04" y="216689"/>
            <a:ext cx="900000" cy="900000"/>
          </a:xfrm>
          <a:prstGeom prst="rect">
            <a:avLst/>
          </a:prstGeom>
        </p:spPr>
      </p:pic>
      <p:pic>
        <p:nvPicPr>
          <p:cNvPr id="12" name="Grafik 11" descr="Ein Bild, das Text, Klebezettel, Screenshot, Diagramm enthält.&#10;&#10;Automatisch generierte Beschreibung">
            <a:extLst>
              <a:ext uri="{FF2B5EF4-FFF2-40B4-BE49-F238E27FC236}">
                <a16:creationId xmlns:a16="http://schemas.microsoft.com/office/drawing/2014/main" id="{DCFE972E-C34A-4712-6377-7BF2CD7A3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4" y="1326147"/>
            <a:ext cx="1141675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47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8FF9-0FE8-4DFD-9FFB-B19C11D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Multistage-</a:t>
            </a:r>
            <a:r>
              <a:rPr lang="de-DE" dirty="0" err="1"/>
              <a:t>Planning</a:t>
            </a:r>
            <a:r>
              <a:rPr lang="de-DE" dirty="0"/>
              <a:t>-Poker: Use-Case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ACBB9E-3030-4164-A698-859D102E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43825-4A83-4FD1-B2D8-940B20555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7</a:t>
            </a:fld>
            <a:endParaRPr lang="de-DE" noProof="0"/>
          </a:p>
        </p:txBody>
      </p:sp>
      <p:pic>
        <p:nvPicPr>
          <p:cNvPr id="6" name="Grafik 5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B38D57B4-16F2-1515-CC84-33A8E63F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04" y="216689"/>
            <a:ext cx="900000" cy="900000"/>
          </a:xfrm>
          <a:prstGeom prst="rect">
            <a:avLst/>
          </a:prstGeom>
        </p:spPr>
      </p:pic>
      <p:pic>
        <p:nvPicPr>
          <p:cNvPr id="7" name="Grafik 6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2DFFCDA3-22FE-E26E-6B6F-EDD0E2A8D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4" y="1955310"/>
            <a:ext cx="12192000" cy="26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77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64B1F1D-2BDC-6B9E-BFAF-A2A9FD247E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>
              <a:solidFill>
                <a:schemeClr val="bg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259E15-20C7-4B7E-7506-B85F75E2CF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8</a:t>
            </a:fld>
            <a:endParaRPr lang="de-DE" noProof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1D840A-64D7-EACE-2C96-1B310C323CEE}"/>
              </a:ext>
            </a:extLst>
          </p:cNvPr>
          <p:cNvSpPr txBox="1">
            <a:spLocks/>
          </p:cNvSpPr>
          <p:nvPr/>
        </p:nvSpPr>
        <p:spPr>
          <a:xfrm>
            <a:off x="9260763" y="3227030"/>
            <a:ext cx="1584000" cy="13542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Segoe UI Light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Segoe UI Light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Segoe UI Light" panose="020B0502040204020203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0000" indent="-2520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Segoe UI Light" panose="020B0502040204020203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C6B97AA-CFFE-10FB-0294-D35EFDEB2120}"/>
              </a:ext>
            </a:extLst>
          </p:cNvPr>
          <p:cNvSpPr txBox="1"/>
          <p:nvPr/>
        </p:nvSpPr>
        <p:spPr>
          <a:xfrm>
            <a:off x="7828383" y="4741559"/>
            <a:ext cx="33989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600"/>
              </a:spcBef>
              <a:buClr>
                <a:schemeClr val="accent1"/>
              </a:buClr>
            </a:pPr>
            <a:r>
              <a:rPr lang="de-DE" sz="3200" dirty="0">
                <a:solidFill>
                  <a:schemeClr val="bg1"/>
                </a:solidFill>
              </a:rPr>
              <a:t>Das zweite Konzept</a:t>
            </a:r>
          </a:p>
        </p:txBody>
      </p:sp>
    </p:spTree>
    <p:extLst>
      <p:ext uri="{BB962C8B-B14F-4D97-AF65-F5344CB8AC3E}">
        <p14:creationId xmlns:p14="http://schemas.microsoft.com/office/powerpoint/2010/main" val="187931423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0A8FF9-0FE8-4DFD-9FFB-B19C11D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Komponentenzerlegung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ACBB9E-3030-4164-A698-859D102E78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noProof="0" dirty="0">
              <a:solidFill>
                <a:schemeClr val="accent4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443825-4A83-4FD1-B2D8-940B20555F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F58692B-9CFC-42D8-9B64-0B547ADAD28E}" type="slidenum">
              <a:rPr lang="de-DE" noProof="0" smtClean="0"/>
              <a:pPr/>
              <a:t>9</a:t>
            </a:fld>
            <a:endParaRPr lang="de-DE" noProof="0"/>
          </a:p>
        </p:txBody>
      </p:sp>
      <p:pic>
        <p:nvPicPr>
          <p:cNvPr id="6" name="Grafik 5" descr="Ein Bild, das Text, Logo, Schrift, Screenshot enthält.&#10;&#10;Automatisch generierte Beschreibung">
            <a:extLst>
              <a:ext uri="{FF2B5EF4-FFF2-40B4-BE49-F238E27FC236}">
                <a16:creationId xmlns:a16="http://schemas.microsoft.com/office/drawing/2014/main" id="{B38D57B4-16F2-1515-CC84-33A8E63FC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04" y="216689"/>
            <a:ext cx="900000" cy="900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D094D03-35EF-C4EA-7CAD-60A957DA2ACE}"/>
              </a:ext>
            </a:extLst>
          </p:cNvPr>
          <p:cNvSpPr txBox="1"/>
          <p:nvPr/>
        </p:nvSpPr>
        <p:spPr>
          <a:xfrm>
            <a:off x="415799" y="1475998"/>
            <a:ext cx="11231473" cy="2981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Aufwandschätzung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Zerlegung in kleinere Teile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Klare und überschaubare Umfänge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Reduzierung von Unsicherheit</a:t>
            </a:r>
          </a:p>
          <a:p>
            <a:pPr marL="285750" indent="-285750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de-DE" dirty="0">
                <a:effectLst/>
                <a:latin typeface="+mj-lt"/>
                <a:ea typeface="Times New Roman" panose="02020603050405020304" pitchFamily="18" charset="0"/>
              </a:rPr>
              <a:t>Gesamtaufwand aus Summe der Teile</a:t>
            </a:r>
          </a:p>
        </p:txBody>
      </p:sp>
      <p:pic>
        <p:nvPicPr>
          <p:cNvPr id="8" name="Grafik 7" descr="Ein Bild, das Blume enthält.&#10;&#10;Automatisch generierte Beschreibung">
            <a:extLst>
              <a:ext uri="{FF2B5EF4-FFF2-40B4-BE49-F238E27FC236}">
                <a16:creationId xmlns:a16="http://schemas.microsoft.com/office/drawing/2014/main" id="{FB7A0FD2-FEAC-B550-207B-DA23E962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77" y="803648"/>
            <a:ext cx="549428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11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TA PowerPoint Vorlage">
  <a:themeElements>
    <a:clrScheme name="PTA 2020">
      <a:dk1>
        <a:srgbClr val="404040"/>
      </a:dk1>
      <a:lt1>
        <a:sysClr val="window" lastClr="FFFFFF"/>
      </a:lt1>
      <a:dk2>
        <a:srgbClr val="E6E6E6"/>
      </a:dk2>
      <a:lt2>
        <a:srgbClr val="FDDC35"/>
      </a:lt2>
      <a:accent1>
        <a:srgbClr val="006FB9"/>
      </a:accent1>
      <a:accent2>
        <a:srgbClr val="004676"/>
      </a:accent2>
      <a:accent3>
        <a:srgbClr val="9FD8FF"/>
      </a:accent3>
      <a:accent4>
        <a:srgbClr val="787878"/>
      </a:accent4>
      <a:accent5>
        <a:srgbClr val="AFAFAF"/>
      </a:accent5>
      <a:accent6>
        <a:srgbClr val="E6E6E6"/>
      </a:accent6>
      <a:hlink>
        <a:srgbClr val="004676"/>
      </a:hlink>
      <a:folHlink>
        <a:srgbClr val="787878"/>
      </a:folHlink>
    </a:clrScheme>
    <a:fontScheme name="PTA 2020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216000" indent="-216000" algn="l">
          <a:spcBef>
            <a:spcPts val="600"/>
          </a:spcBef>
          <a:buFont typeface="Wingdings" panose="05000000000000000000" pitchFamily="2" charset="2"/>
          <a:buChar char="§"/>
          <a:defRPr dirty="0" err="1" smtClean="0">
            <a:solidFill>
              <a:schemeClr val="bg1"/>
            </a:solidFill>
            <a:latin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6000" indent="-216000" algn="l">
          <a:spcBef>
            <a:spcPts val="600"/>
          </a:spcBef>
          <a:buClr>
            <a:schemeClr val="accent1"/>
          </a:buClr>
          <a:buFont typeface="Wingdings" panose="05000000000000000000" pitchFamily="2" charset="2"/>
          <a:buChar char="§"/>
          <a:defRPr dirty="0" err="1" smtClean="0"/>
        </a:defPPr>
      </a:lstStyle>
    </a:txDef>
  </a:objectDefaults>
  <a:extraClrSchemeLst/>
  <a:custClrLst>
    <a:custClr>
      <a:srgbClr val="00B070"/>
    </a:custClr>
    <a:custClr>
      <a:srgbClr val="EAB500"/>
    </a:custClr>
    <a:custClr>
      <a:srgbClr val="D91E18"/>
    </a:custClr>
  </a:custClrLst>
  <a:extLst>
    <a:ext uri="{05A4C25C-085E-4340-85A3-A5531E510DB2}">
      <thm15:themeFamily xmlns:thm15="http://schemas.microsoft.com/office/thememl/2012/main" name="PTA_PowerPoint-Vorlage_scr05.potx" id="{D9D99982-1B51-43CE-9B27-043B7565B557}" vid="{1DFC9A85-D84F-4A52-9447-E3BF4D3A472E}"/>
    </a:ext>
  </a:extLst>
</a:theme>
</file>

<file path=ppt/theme/theme2.xml><?xml version="1.0" encoding="utf-8"?>
<a:theme xmlns:a="http://schemas.openxmlformats.org/drawingml/2006/main" name="Office">
  <a:themeElements>
    <a:clrScheme name="PTA 2020">
      <a:dk1>
        <a:srgbClr val="404040"/>
      </a:dk1>
      <a:lt1>
        <a:sysClr val="window" lastClr="FFFFFF"/>
      </a:lt1>
      <a:dk2>
        <a:srgbClr val="FDDC35"/>
      </a:dk2>
      <a:lt2>
        <a:srgbClr val="E6E6E6"/>
      </a:lt2>
      <a:accent1>
        <a:srgbClr val="006FB9"/>
      </a:accent1>
      <a:accent2>
        <a:srgbClr val="004676"/>
      </a:accent2>
      <a:accent3>
        <a:srgbClr val="9FD8FF"/>
      </a:accent3>
      <a:accent4>
        <a:srgbClr val="787878"/>
      </a:accent4>
      <a:accent5>
        <a:srgbClr val="AFAFAF"/>
      </a:accent5>
      <a:accent6>
        <a:srgbClr val="E6E6E6"/>
      </a:accent6>
      <a:hlink>
        <a:srgbClr val="004676"/>
      </a:hlink>
      <a:folHlink>
        <a:srgbClr val="787878"/>
      </a:folHlink>
    </a:clrScheme>
    <a:fontScheme name="PTA 2020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PTA 2020">
      <a:dk1>
        <a:srgbClr val="404040"/>
      </a:dk1>
      <a:lt1>
        <a:sysClr val="window" lastClr="FFFFFF"/>
      </a:lt1>
      <a:dk2>
        <a:srgbClr val="FDDC35"/>
      </a:dk2>
      <a:lt2>
        <a:srgbClr val="E6E6E6"/>
      </a:lt2>
      <a:accent1>
        <a:srgbClr val="006FB9"/>
      </a:accent1>
      <a:accent2>
        <a:srgbClr val="004676"/>
      </a:accent2>
      <a:accent3>
        <a:srgbClr val="9FD8FF"/>
      </a:accent3>
      <a:accent4>
        <a:srgbClr val="787878"/>
      </a:accent4>
      <a:accent5>
        <a:srgbClr val="AFAFAF"/>
      </a:accent5>
      <a:accent6>
        <a:srgbClr val="E6E6E6"/>
      </a:accent6>
      <a:hlink>
        <a:srgbClr val="004676"/>
      </a:hlink>
      <a:folHlink>
        <a:srgbClr val="787878"/>
      </a:folHlink>
    </a:clrScheme>
    <a:fontScheme name="PTA 2020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292ECBFBB96F468A2CB6738ECABD4C" ma:contentTypeVersion="15" ma:contentTypeDescription="Ein neues Dokument erstellen." ma:contentTypeScope="" ma:versionID="fce4539b8d7d22d23512c9fc97a65227">
  <xsd:schema xmlns:xsd="http://www.w3.org/2001/XMLSchema" xmlns:xs="http://www.w3.org/2001/XMLSchema" xmlns:p="http://schemas.microsoft.com/office/2006/metadata/properties" xmlns:ns3="59c4eed1-e70c-45e4-a19a-23dfaf0eadc1" xmlns:ns4="60db5b9b-2862-43b9-b062-c905215abdba" targetNamespace="http://schemas.microsoft.com/office/2006/metadata/properties" ma:root="true" ma:fieldsID="716ae87949f820d507acf4ee09318338" ns3:_="" ns4:_="">
    <xsd:import namespace="59c4eed1-e70c-45e4-a19a-23dfaf0eadc1"/>
    <xsd:import namespace="60db5b9b-2862-43b9-b062-c905215abdb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ObjectDetectorVersions" minOccurs="0"/>
                <xsd:element ref="ns4:MediaLengthInSeconds" minOccurs="0"/>
                <xsd:element ref="ns4:MediaServiceSearchProperties" minOccurs="0"/>
                <xsd:element ref="ns4:MediaServiceSystemTag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c4eed1-e70c-45e4-a19a-23dfaf0eadc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db5b9b-2862-43b9-b062-c905215abd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0db5b9b-2862-43b9-b062-c905215abdba" xsi:nil="true"/>
  </documentManagement>
</p:properties>
</file>

<file path=customXml/itemProps1.xml><?xml version="1.0" encoding="utf-8"?>
<ds:datastoreItem xmlns:ds="http://schemas.openxmlformats.org/officeDocument/2006/customXml" ds:itemID="{02D5B499-12F2-4157-9C26-849BA18B10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017D04-005A-412B-BE18-DD88600573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c4eed1-e70c-45e4-a19a-23dfaf0eadc1"/>
    <ds:schemaRef ds:uri="60db5b9b-2862-43b9-b062-c905215abd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F8D7CA-64F0-46F5-85E7-769768714397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60db5b9b-2862-43b9-b062-c905215abdba"/>
    <ds:schemaRef ds:uri="59c4eed1-e70c-45e4-a19a-23dfaf0eadc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PTA-Powerpoint-Basisvorlage</Template>
  <TotalTime>0</TotalTime>
  <Words>281</Words>
  <Application>Microsoft Office PowerPoint</Application>
  <PresentationFormat>Breitbild</PresentationFormat>
  <Paragraphs>98</Paragraphs>
  <Slides>21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Microsoft YaHei</vt:lpstr>
      <vt:lpstr>Arial</vt:lpstr>
      <vt:lpstr>Georgia</vt:lpstr>
      <vt:lpstr>Segoe UI</vt:lpstr>
      <vt:lpstr>Segoe UI Light</vt:lpstr>
      <vt:lpstr>Wingdings</vt:lpstr>
      <vt:lpstr>PTA PowerPoint Vorlage</vt:lpstr>
      <vt:lpstr>Hackathon 2024 Gamification der Aufwandsschätzung</vt:lpstr>
      <vt:lpstr>Agenda</vt:lpstr>
      <vt:lpstr>Das erste Konzept</vt:lpstr>
      <vt:lpstr>Multistage-Planning-Poker</vt:lpstr>
      <vt:lpstr>Multistage-Planning-Poker: Umsetzung</vt:lpstr>
      <vt:lpstr>Multistage-Planning-Poker: Use-Case</vt:lpstr>
      <vt:lpstr>Multistage-Planning-Poker: Use-Case</vt:lpstr>
      <vt:lpstr>PowerPoint-Präsentation</vt:lpstr>
      <vt:lpstr>Komponentenzerlegung</vt:lpstr>
      <vt:lpstr>Komponentenzerlegung: Umsetzung</vt:lpstr>
      <vt:lpstr>Das dritte Konzept</vt:lpstr>
      <vt:lpstr>Draw Poker: Umsetzung</vt:lpstr>
      <vt:lpstr>PowerPoint-Präsentation</vt:lpstr>
      <vt:lpstr>Gründe für die Auswahl</vt:lpstr>
      <vt:lpstr>Präsentation Multistatge-Planning-Poker </vt:lpstr>
      <vt:lpstr>PowerPoint-Präsentation</vt:lpstr>
      <vt:lpstr>Quellcode</vt:lpstr>
      <vt:lpstr>ER-Diagramm</vt:lpstr>
      <vt:lpstr>Rest-API</vt:lpstr>
      <vt:lpstr>Fragen &amp; Diskussion</vt:lpstr>
      <vt:lpstr>Vielen Dank  Josias – Kyrellos – Thomas - Waldemar</vt:lpstr>
    </vt:vector>
  </TitlesOfParts>
  <Manager>Name Nachname</Manager>
  <Company>PTA Unternehmensberatung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Layoutübersicht</dc:title>
  <dc:creator>Thomas Steinmann</dc:creator>
  <dc:description>Optimiert für PowerPoint 2016 und Office 365</dc:description>
  <cp:lastModifiedBy>Kyrellos Boutros</cp:lastModifiedBy>
  <cp:revision>345</cp:revision>
  <dcterms:created xsi:type="dcterms:W3CDTF">2020-12-14T14:18:11Z</dcterms:created>
  <dcterms:modified xsi:type="dcterms:W3CDTF">2024-04-28T13:07:18Z</dcterms:modified>
  <cp:category>PPT Master Vorlage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0x010100D3292ECBFBB96F468A2CB6738ECABD4C</vt:lpwstr>
  </property>
  <property fmtid="{D5CDD505-2E9C-101B-9397-08002B2CF9AE}" pid="3" name="_dlc_DocIdItemGuid">
    <vt:lpwstr>ceae2b92-9da6-44f4-8b31-e1a4b32d1935</vt:lpwstr>
  </property>
</Properties>
</file>